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sldIdLst>
    <p:sldId id="256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AFE3"/>
    <a:srgbClr val="F6CD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9:36:09.6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122767" y="6170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flipH="1">
            <a:off x="-479096" y="-645498"/>
            <a:ext cx="2310063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15575" r="17319"/>
          <a:stretch/>
        </p:blipFill>
        <p:spPr>
          <a:xfrm rot="7309233">
            <a:off x="10497234" y="4922898"/>
            <a:ext cx="3099665" cy="2438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322700" y="246701"/>
            <a:ext cx="11470467" cy="3885167"/>
            <a:chOff x="242025" y="185025"/>
            <a:chExt cx="8602850" cy="2913875"/>
          </a:xfrm>
        </p:grpSpPr>
        <p:sp>
          <p:nvSpPr>
            <p:cNvPr id="13" name="Google Shape;13;p2"/>
            <p:cNvSpPr/>
            <p:nvPr/>
          </p:nvSpPr>
          <p:spPr>
            <a:xfrm>
              <a:off x="242025" y="174827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23950" y="18502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70675" y="2824700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267473" y="407572"/>
            <a:ext cx="3011393" cy="6100305"/>
            <a:chOff x="2450604" y="305678"/>
            <a:chExt cx="2258545" cy="4575229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2450604" y="305678"/>
              <a:ext cx="274297" cy="32917"/>
              <a:chOff x="3442775" y="4506975"/>
              <a:chExt cx="812250" cy="969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4434852" y="4847990"/>
              <a:ext cx="274297" cy="32917"/>
              <a:chOff x="3442775" y="4506975"/>
              <a:chExt cx="812250" cy="969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9" name="Google Shape;29;p2"/>
          <p:cNvPicPr preferRelativeResize="0"/>
          <p:nvPr/>
        </p:nvPicPr>
        <p:blipFill rotWithShape="1">
          <a:blip r:embed="rId4">
            <a:alphaModFix/>
          </a:blip>
          <a:srcRect l="57098" t="16029" r="3509" b="43399"/>
          <a:stretch/>
        </p:blipFill>
        <p:spPr>
          <a:xfrm>
            <a:off x="36566" y="5644517"/>
            <a:ext cx="1828803" cy="182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2"/>
          <p:cNvGrpSpPr/>
          <p:nvPr/>
        </p:nvGrpSpPr>
        <p:grpSpPr>
          <a:xfrm>
            <a:off x="-731393" y="2085434"/>
            <a:ext cx="13471993" cy="3260341"/>
            <a:chOff x="-548545" y="1564075"/>
            <a:chExt cx="10103995" cy="2445256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-548545" y="2912241"/>
              <a:ext cx="1097090" cy="1097090"/>
              <a:chOff x="-423175" y="2918850"/>
              <a:chExt cx="822900" cy="82290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>
              <a:off x="8732550" y="1564075"/>
              <a:ext cx="822900" cy="822900"/>
              <a:chOff x="8735900" y="445925"/>
              <a:chExt cx="822900" cy="82290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14867" y="1604233"/>
            <a:ext cx="9762400" cy="27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3008800" y="4644167"/>
            <a:ext cx="6174400" cy="60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668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1"/>
          <p:cNvPicPr preferRelativeResize="0"/>
          <p:nvPr/>
        </p:nvPicPr>
        <p:blipFill rotWithShape="1">
          <a:blip r:embed="rId2">
            <a:alphaModFix amt="63000"/>
          </a:blip>
          <a:srcRect l="7609" t="55966" r="57706"/>
          <a:stretch/>
        </p:blipFill>
        <p:spPr>
          <a:xfrm rot="3158608" flipH="1">
            <a:off x="-1770236" y="603169"/>
            <a:ext cx="3070731" cy="380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 txBox="1">
            <a:spLocks noGrp="1"/>
          </p:cNvSpPr>
          <p:nvPr>
            <p:ph type="title" hasCustomPrompt="1"/>
          </p:nvPr>
        </p:nvSpPr>
        <p:spPr>
          <a:xfrm>
            <a:off x="2209800" y="2400800"/>
            <a:ext cx="7772400" cy="1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32" name="Google Shape;232;p11"/>
          <p:cNvSpPr txBox="1">
            <a:spLocks noGrp="1"/>
          </p:cNvSpPr>
          <p:nvPr>
            <p:ph type="subTitle" idx="1"/>
          </p:nvPr>
        </p:nvSpPr>
        <p:spPr>
          <a:xfrm>
            <a:off x="2209800" y="3794400"/>
            <a:ext cx="77724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233" name="Google Shape;233;p11"/>
          <p:cNvGrpSpPr/>
          <p:nvPr/>
        </p:nvGrpSpPr>
        <p:grpSpPr>
          <a:xfrm>
            <a:off x="-731393" y="674091"/>
            <a:ext cx="12832328" cy="5624615"/>
            <a:chOff x="-548545" y="505568"/>
            <a:chExt cx="9624246" cy="4218461"/>
          </a:xfrm>
        </p:grpSpPr>
        <p:grpSp>
          <p:nvGrpSpPr>
            <p:cNvPr id="234" name="Google Shape;234;p11"/>
            <p:cNvGrpSpPr/>
            <p:nvPr/>
          </p:nvGrpSpPr>
          <p:grpSpPr>
            <a:xfrm>
              <a:off x="8252719" y="3901047"/>
              <a:ext cx="822982" cy="822982"/>
              <a:chOff x="-423175" y="2918850"/>
              <a:chExt cx="822900" cy="822900"/>
            </a:xfrm>
          </p:grpSpPr>
          <p:sp>
            <p:nvSpPr>
              <p:cNvPr id="235" name="Google Shape;235;p11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-548545" y="505568"/>
              <a:ext cx="1097090" cy="1097090"/>
              <a:chOff x="-423175" y="2918850"/>
              <a:chExt cx="822900" cy="822900"/>
            </a:xfrm>
          </p:grpSpPr>
          <p:sp>
            <p:nvSpPr>
              <p:cNvPr id="244" name="Google Shape;244;p11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52" name="Google Shape;252;p11"/>
          <p:cNvGrpSpPr/>
          <p:nvPr/>
        </p:nvGrpSpPr>
        <p:grpSpPr>
          <a:xfrm>
            <a:off x="500273" y="263890"/>
            <a:ext cx="11437961" cy="3813233"/>
            <a:chOff x="375204" y="197918"/>
            <a:chExt cx="8578471" cy="2859925"/>
          </a:xfrm>
        </p:grpSpPr>
        <p:sp>
          <p:nvSpPr>
            <p:cNvPr id="253" name="Google Shape;253;p11"/>
            <p:cNvSpPr/>
            <p:nvPr/>
          </p:nvSpPr>
          <p:spPr>
            <a:xfrm flipH="1">
              <a:off x="375204" y="19791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 flipH="1">
              <a:off x="8679475" y="2783643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84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15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3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-5399993" flipH="1">
            <a:off x="-2110208" y="4573816"/>
            <a:ext cx="3560885" cy="279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 amt="72000"/>
          </a:blip>
          <a:srcRect l="51065" t="57732" r="5518" b="-1765"/>
          <a:stretch/>
        </p:blipFill>
        <p:spPr>
          <a:xfrm rot="10800000" flipH="1">
            <a:off x="10454467" y="-1117700"/>
            <a:ext cx="2721936" cy="268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3"/>
          <p:cNvGrpSpPr/>
          <p:nvPr/>
        </p:nvGrpSpPr>
        <p:grpSpPr>
          <a:xfrm>
            <a:off x="544407" y="863827"/>
            <a:ext cx="12203944" cy="6737632"/>
            <a:chOff x="408305" y="647870"/>
            <a:chExt cx="9152958" cy="5053224"/>
          </a:xfrm>
        </p:grpSpPr>
        <p:grpSp>
          <p:nvGrpSpPr>
            <p:cNvPr id="260" name="Google Shape;260;p13"/>
            <p:cNvGrpSpPr/>
            <p:nvPr/>
          </p:nvGrpSpPr>
          <p:grpSpPr>
            <a:xfrm>
              <a:off x="408305" y="4604003"/>
              <a:ext cx="1097090" cy="1097090"/>
              <a:chOff x="-423175" y="2918850"/>
              <a:chExt cx="822900" cy="822900"/>
            </a:xfrm>
          </p:grpSpPr>
          <p:sp>
            <p:nvSpPr>
              <p:cNvPr id="261" name="Google Shape;261;p1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9" name="Google Shape;269;p13"/>
            <p:cNvGrpSpPr/>
            <p:nvPr/>
          </p:nvGrpSpPr>
          <p:grpSpPr>
            <a:xfrm>
              <a:off x="8738281" y="647870"/>
              <a:ext cx="822982" cy="822982"/>
              <a:chOff x="-423175" y="2918850"/>
              <a:chExt cx="822900" cy="822900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8" name="Google Shape;278;p13"/>
          <p:cNvGrpSpPr/>
          <p:nvPr/>
        </p:nvGrpSpPr>
        <p:grpSpPr>
          <a:xfrm>
            <a:off x="382906" y="2265917"/>
            <a:ext cx="11391295" cy="1823200"/>
            <a:chOff x="287179" y="1699438"/>
            <a:chExt cx="8543471" cy="1367400"/>
          </a:xfrm>
        </p:grpSpPr>
        <p:sp>
          <p:nvSpPr>
            <p:cNvPr id="279" name="Google Shape;279;p13"/>
            <p:cNvSpPr/>
            <p:nvPr/>
          </p:nvSpPr>
          <p:spPr>
            <a:xfrm>
              <a:off x="8556450" y="169943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287179" y="279263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2" hasCustomPrompt="1"/>
          </p:nvPr>
        </p:nvSpPr>
        <p:spPr>
          <a:xfrm>
            <a:off x="2436280" y="1925027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 idx="3" hasCustomPrompt="1"/>
          </p:nvPr>
        </p:nvSpPr>
        <p:spPr>
          <a:xfrm>
            <a:off x="2436280" y="3952321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4" hasCustomPrompt="1"/>
          </p:nvPr>
        </p:nvSpPr>
        <p:spPr>
          <a:xfrm>
            <a:off x="5606200" y="1925027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5" hasCustomPrompt="1"/>
          </p:nvPr>
        </p:nvSpPr>
        <p:spPr>
          <a:xfrm>
            <a:off x="5606200" y="3952321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6" name="Google Shape;286;p13"/>
          <p:cNvSpPr txBox="1">
            <a:spLocks noGrp="1"/>
          </p:cNvSpPr>
          <p:nvPr>
            <p:ph type="title" idx="6" hasCustomPrompt="1"/>
          </p:nvPr>
        </p:nvSpPr>
        <p:spPr>
          <a:xfrm>
            <a:off x="8776120" y="1925027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7" hasCustomPrompt="1"/>
          </p:nvPr>
        </p:nvSpPr>
        <p:spPr>
          <a:xfrm>
            <a:off x="8776120" y="3952321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1"/>
          </p:nvPr>
        </p:nvSpPr>
        <p:spPr>
          <a:xfrm>
            <a:off x="1616680" y="2990719"/>
            <a:ext cx="2618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8"/>
          </p:nvPr>
        </p:nvSpPr>
        <p:spPr>
          <a:xfrm>
            <a:off x="4785400" y="2990709"/>
            <a:ext cx="262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9"/>
          </p:nvPr>
        </p:nvSpPr>
        <p:spPr>
          <a:xfrm>
            <a:off x="7955320" y="2990709"/>
            <a:ext cx="262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13"/>
          </p:nvPr>
        </p:nvSpPr>
        <p:spPr>
          <a:xfrm>
            <a:off x="1616680" y="5018088"/>
            <a:ext cx="2618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4"/>
          </p:nvPr>
        </p:nvSpPr>
        <p:spPr>
          <a:xfrm>
            <a:off x="4785400" y="5018095"/>
            <a:ext cx="262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15"/>
          </p:nvPr>
        </p:nvSpPr>
        <p:spPr>
          <a:xfrm>
            <a:off x="7955320" y="5018095"/>
            <a:ext cx="262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1919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296" name="Google Shape;296;p14"/>
          <p:cNvPicPr preferRelativeResize="0"/>
          <p:nvPr/>
        </p:nvPicPr>
        <p:blipFill rotWithShape="1">
          <a:blip r:embed="rId2">
            <a:alphaModFix/>
          </a:blip>
          <a:srcRect l="10330" t="19133" r="12746" b="11417"/>
          <a:stretch/>
        </p:blipFill>
        <p:spPr>
          <a:xfrm rot="-6174782" flipH="1">
            <a:off x="10111102" y="-1642507"/>
            <a:ext cx="3156335" cy="278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4"/>
          <p:cNvGrpSpPr/>
          <p:nvPr/>
        </p:nvGrpSpPr>
        <p:grpSpPr>
          <a:xfrm rot="5400000" flipH="1">
            <a:off x="11306837" y="2202782"/>
            <a:ext cx="365729" cy="43889"/>
            <a:chOff x="3442775" y="4506975"/>
            <a:chExt cx="812250" cy="96900"/>
          </a:xfrm>
        </p:grpSpPr>
        <p:sp>
          <p:nvSpPr>
            <p:cNvPr id="298" name="Google Shape;298;p1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03" name="Google Shape;303;p14"/>
          <p:cNvPicPr preferRelativeResize="0"/>
          <p:nvPr/>
        </p:nvPicPr>
        <p:blipFill rotWithShape="1">
          <a:blip r:embed="rId3">
            <a:alphaModFix amt="72000"/>
          </a:blip>
          <a:srcRect l="51065" t="57732" r="5518" b="-1765"/>
          <a:stretch/>
        </p:blipFill>
        <p:spPr>
          <a:xfrm flipH="1">
            <a:off x="-983016" y="5293256"/>
            <a:ext cx="2721936" cy="268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14"/>
          <p:cNvGrpSpPr/>
          <p:nvPr/>
        </p:nvGrpSpPr>
        <p:grpSpPr>
          <a:xfrm>
            <a:off x="-554965" y="817457"/>
            <a:ext cx="13242932" cy="5174672"/>
            <a:chOff x="-416224" y="613093"/>
            <a:chExt cx="9932199" cy="3881004"/>
          </a:xfrm>
        </p:grpSpPr>
        <p:grpSp>
          <p:nvGrpSpPr>
            <p:cNvPr id="305" name="Google Shape;305;p14"/>
            <p:cNvGrpSpPr/>
            <p:nvPr/>
          </p:nvGrpSpPr>
          <p:grpSpPr>
            <a:xfrm rot="10800000" flipH="1">
              <a:off x="8693075" y="613093"/>
              <a:ext cx="822900" cy="822900"/>
              <a:chOff x="8735900" y="445925"/>
              <a:chExt cx="822900" cy="822900"/>
            </a:xfrm>
          </p:grpSpPr>
          <p:sp>
            <p:nvSpPr>
              <p:cNvPr id="306" name="Google Shape;306;p1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14" name="Google Shape;314;p14"/>
            <p:cNvGrpSpPr/>
            <p:nvPr/>
          </p:nvGrpSpPr>
          <p:grpSpPr>
            <a:xfrm rot="10800000">
              <a:off x="-416224" y="3671115"/>
              <a:ext cx="822982" cy="822982"/>
              <a:chOff x="-423175" y="2918850"/>
              <a:chExt cx="822900" cy="822900"/>
            </a:xfrm>
          </p:grpSpPr>
          <p:sp>
            <p:nvSpPr>
              <p:cNvPr id="315" name="Google Shape;315;p1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23" name="Google Shape;323;p14"/>
          <p:cNvSpPr/>
          <p:nvPr/>
        </p:nvSpPr>
        <p:spPr>
          <a:xfrm rot="10800000">
            <a:off x="419187" y="422444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35333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326" name="Google Shape;326;p15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-5399993" flipH="1">
            <a:off x="-2110208" y="4573816"/>
            <a:ext cx="3560885" cy="279651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5"/>
          <p:cNvSpPr/>
          <p:nvPr/>
        </p:nvSpPr>
        <p:spPr>
          <a:xfrm flipH="1">
            <a:off x="382905" y="3723517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15"/>
          <p:cNvPicPr preferRelativeResize="0"/>
          <p:nvPr/>
        </p:nvPicPr>
        <p:blipFill rotWithShape="1">
          <a:blip r:embed="rId3">
            <a:alphaModFix amt="58000"/>
          </a:blip>
          <a:srcRect l="2379" r="54204" b="55966"/>
          <a:stretch/>
        </p:blipFill>
        <p:spPr>
          <a:xfrm rot="-6898231">
            <a:off x="10343046" y="5315750"/>
            <a:ext cx="3455945" cy="3404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15"/>
          <p:cNvGrpSpPr/>
          <p:nvPr/>
        </p:nvGrpSpPr>
        <p:grpSpPr>
          <a:xfrm>
            <a:off x="544408" y="4869977"/>
            <a:ext cx="12181761" cy="2731481"/>
            <a:chOff x="408305" y="3652482"/>
            <a:chExt cx="9136321" cy="2048611"/>
          </a:xfrm>
        </p:grpSpPr>
        <p:grpSp>
          <p:nvGrpSpPr>
            <p:cNvPr id="330" name="Google Shape;330;p15"/>
            <p:cNvGrpSpPr/>
            <p:nvPr/>
          </p:nvGrpSpPr>
          <p:grpSpPr>
            <a:xfrm>
              <a:off x="408305" y="4604003"/>
              <a:ext cx="1097090" cy="1097090"/>
              <a:chOff x="-423175" y="2918850"/>
              <a:chExt cx="822900" cy="822900"/>
            </a:xfrm>
          </p:grpSpPr>
          <p:sp>
            <p:nvSpPr>
              <p:cNvPr id="331" name="Google Shape;331;p1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39" name="Google Shape;339;p15"/>
            <p:cNvGrpSpPr/>
            <p:nvPr/>
          </p:nvGrpSpPr>
          <p:grpSpPr>
            <a:xfrm>
              <a:off x="8721644" y="3652482"/>
              <a:ext cx="822982" cy="822982"/>
              <a:chOff x="-423175" y="2918850"/>
              <a:chExt cx="822900" cy="822900"/>
            </a:xfrm>
          </p:grpSpPr>
          <p:sp>
            <p:nvSpPr>
              <p:cNvPr id="340" name="Google Shape;340;p1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48" name="Google Shape;348;p15"/>
          <p:cNvGrpSpPr/>
          <p:nvPr/>
        </p:nvGrpSpPr>
        <p:grpSpPr>
          <a:xfrm rot="5400000" flipH="1">
            <a:off x="11343205" y="4475756"/>
            <a:ext cx="365729" cy="43889"/>
            <a:chOff x="3442775" y="4506975"/>
            <a:chExt cx="812250" cy="96900"/>
          </a:xfrm>
        </p:grpSpPr>
        <p:sp>
          <p:nvSpPr>
            <p:cNvPr id="349" name="Google Shape;349;p15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537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>
            <a:off x="11346467" y="3717333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16"/>
          <p:cNvSpPr/>
          <p:nvPr/>
        </p:nvSpPr>
        <p:spPr>
          <a:xfrm flipH="1">
            <a:off x="121103" y="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8" name="Google Shape;358;p16"/>
          <p:cNvGrpSpPr/>
          <p:nvPr/>
        </p:nvGrpSpPr>
        <p:grpSpPr>
          <a:xfrm rot="5400000">
            <a:off x="526705" y="2256121"/>
            <a:ext cx="365729" cy="43889"/>
            <a:chOff x="3442775" y="4506975"/>
            <a:chExt cx="812250" cy="96900"/>
          </a:xfrm>
        </p:grpSpPr>
        <p:sp>
          <p:nvSpPr>
            <p:cNvPr id="359" name="Google Shape;359;p1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-548599" y="1145934"/>
            <a:ext cx="13472103" cy="4436969"/>
            <a:chOff x="-411450" y="859450"/>
            <a:chExt cx="10104077" cy="3327727"/>
          </a:xfrm>
        </p:grpSpPr>
        <p:grpSp>
          <p:nvGrpSpPr>
            <p:cNvPr id="365" name="Google Shape;365;p16"/>
            <p:cNvGrpSpPr/>
            <p:nvPr/>
          </p:nvGrpSpPr>
          <p:grpSpPr>
            <a:xfrm>
              <a:off x="8595373" y="3089923"/>
              <a:ext cx="1097255" cy="1097255"/>
              <a:chOff x="-423175" y="2918850"/>
              <a:chExt cx="822900" cy="822900"/>
            </a:xfrm>
          </p:grpSpPr>
          <p:sp>
            <p:nvSpPr>
              <p:cNvPr id="366" name="Google Shape;366;p1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74" name="Google Shape;374;p16"/>
            <p:cNvGrpSpPr/>
            <p:nvPr/>
          </p:nvGrpSpPr>
          <p:grpSpPr>
            <a:xfrm flipH="1">
              <a:off x="-411450" y="859450"/>
              <a:ext cx="822900" cy="822900"/>
              <a:chOff x="8735900" y="445925"/>
              <a:chExt cx="822900" cy="822900"/>
            </a:xfrm>
          </p:grpSpPr>
          <p:sp>
            <p:nvSpPr>
              <p:cNvPr id="375" name="Google Shape;375;p1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383" name="Google Shape;383;p16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rot="1145253" flipH="1">
            <a:off x="10702655" y="4516133"/>
            <a:ext cx="2448612" cy="2584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318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"/>
          <p:cNvSpPr txBox="1">
            <a:spLocks noGrp="1"/>
          </p:cNvSpPr>
          <p:nvPr>
            <p:ph type="title"/>
          </p:nvPr>
        </p:nvSpPr>
        <p:spPr>
          <a:xfrm>
            <a:off x="2014467" y="4168217"/>
            <a:ext cx="86496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86" name="Google Shape;386;p17"/>
          <p:cNvSpPr txBox="1">
            <a:spLocks noGrp="1"/>
          </p:cNvSpPr>
          <p:nvPr>
            <p:ph type="subTitle" idx="1"/>
          </p:nvPr>
        </p:nvSpPr>
        <p:spPr>
          <a:xfrm>
            <a:off x="2014467" y="1964984"/>
            <a:ext cx="8649600" cy="20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387" name="Google Shape;387;p17"/>
          <p:cNvGrpSpPr/>
          <p:nvPr/>
        </p:nvGrpSpPr>
        <p:grpSpPr>
          <a:xfrm>
            <a:off x="-596927" y="3509057"/>
            <a:ext cx="1462787" cy="1462787"/>
            <a:chOff x="-423175" y="2918850"/>
            <a:chExt cx="822900" cy="822900"/>
          </a:xfrm>
        </p:grpSpPr>
        <p:sp>
          <p:nvSpPr>
            <p:cNvPr id="388" name="Google Shape;388;p1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6" name="Google Shape;396;p17"/>
          <p:cNvSpPr/>
          <p:nvPr/>
        </p:nvSpPr>
        <p:spPr>
          <a:xfrm flipH="1">
            <a:off x="500272" y="2878124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7" name="Google Shape;397;p17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>
            <a:off x="-601984" y="128733"/>
            <a:ext cx="3105901" cy="88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17"/>
          <p:cNvGrpSpPr/>
          <p:nvPr/>
        </p:nvGrpSpPr>
        <p:grpSpPr>
          <a:xfrm rot="10800000">
            <a:off x="353585" y="1293777"/>
            <a:ext cx="365729" cy="43889"/>
            <a:chOff x="3442775" y="4506975"/>
            <a:chExt cx="812250" cy="96900"/>
          </a:xfrm>
        </p:grpSpPr>
        <p:sp>
          <p:nvSpPr>
            <p:cNvPr id="399" name="Google Shape;399;p17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691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"/>
          <p:cNvSpPr txBox="1">
            <a:spLocks noGrp="1"/>
          </p:cNvSpPr>
          <p:nvPr>
            <p:ph type="title"/>
          </p:nvPr>
        </p:nvSpPr>
        <p:spPr>
          <a:xfrm>
            <a:off x="1481400" y="1786200"/>
            <a:ext cx="4352400" cy="22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6" name="Google Shape;406;p18"/>
          <p:cNvSpPr txBox="1">
            <a:spLocks noGrp="1"/>
          </p:cNvSpPr>
          <p:nvPr>
            <p:ph type="subTitle" idx="1"/>
          </p:nvPr>
        </p:nvSpPr>
        <p:spPr>
          <a:xfrm>
            <a:off x="1481400" y="3996600"/>
            <a:ext cx="43524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7" name="Google Shape;407;p18"/>
          <p:cNvSpPr>
            <a:spLocks noGrp="1"/>
          </p:cNvSpPr>
          <p:nvPr>
            <p:ph type="pic" idx="2"/>
          </p:nvPr>
        </p:nvSpPr>
        <p:spPr>
          <a:xfrm>
            <a:off x="7295533" y="0"/>
            <a:ext cx="4896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18"/>
          <p:cNvSpPr/>
          <p:nvPr/>
        </p:nvSpPr>
        <p:spPr>
          <a:xfrm>
            <a:off x="380567" y="4190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18"/>
          <p:cNvSpPr/>
          <p:nvPr/>
        </p:nvSpPr>
        <p:spPr>
          <a:xfrm flipH="1">
            <a:off x="398672" y="2397491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0" name="Google Shape;410;p18"/>
          <p:cNvGrpSpPr/>
          <p:nvPr/>
        </p:nvGrpSpPr>
        <p:grpSpPr>
          <a:xfrm>
            <a:off x="-548655" y="1065914"/>
            <a:ext cx="1097309" cy="1097309"/>
            <a:chOff x="-423175" y="2918850"/>
            <a:chExt cx="822900" cy="822900"/>
          </a:xfrm>
        </p:grpSpPr>
        <p:sp>
          <p:nvSpPr>
            <p:cNvPr id="411" name="Google Shape;411;p18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180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9"/>
          <p:cNvPicPr preferRelativeResize="0"/>
          <p:nvPr/>
        </p:nvPicPr>
        <p:blipFill rotWithShape="1">
          <a:blip r:embed="rId2">
            <a:alphaModFix amt="63000"/>
          </a:blip>
          <a:srcRect l="50780" t="55966" r="5115"/>
          <a:stretch/>
        </p:blipFill>
        <p:spPr>
          <a:xfrm rot="1522174">
            <a:off x="9989699" y="5263767"/>
            <a:ext cx="3124900" cy="304666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9"/>
          <p:cNvSpPr/>
          <p:nvPr/>
        </p:nvSpPr>
        <p:spPr>
          <a:xfrm rot="10800000">
            <a:off x="11481415" y="4221468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2" name="Google Shape;422;p19"/>
          <p:cNvGrpSpPr/>
          <p:nvPr/>
        </p:nvGrpSpPr>
        <p:grpSpPr>
          <a:xfrm rot="5400000">
            <a:off x="428486" y="2560257"/>
            <a:ext cx="365729" cy="43889"/>
            <a:chOff x="3442775" y="4506975"/>
            <a:chExt cx="812250" cy="96900"/>
          </a:xfrm>
        </p:grpSpPr>
        <p:sp>
          <p:nvSpPr>
            <p:cNvPr id="423" name="Google Shape;423;p1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8" name="Google Shape;428;p19"/>
          <p:cNvGrpSpPr/>
          <p:nvPr/>
        </p:nvGrpSpPr>
        <p:grpSpPr>
          <a:xfrm>
            <a:off x="-731503" y="753024"/>
            <a:ext cx="13477368" cy="5030811"/>
            <a:chOff x="-548627" y="564768"/>
            <a:chExt cx="10108026" cy="3773108"/>
          </a:xfrm>
        </p:grpSpPr>
        <p:grpSp>
          <p:nvGrpSpPr>
            <p:cNvPr id="429" name="Google Shape;429;p19"/>
            <p:cNvGrpSpPr/>
            <p:nvPr/>
          </p:nvGrpSpPr>
          <p:grpSpPr>
            <a:xfrm>
              <a:off x="-548627" y="564768"/>
              <a:ext cx="1097255" cy="1097255"/>
              <a:chOff x="8735900" y="445925"/>
              <a:chExt cx="822900" cy="822900"/>
            </a:xfrm>
          </p:grpSpPr>
          <p:sp>
            <p:nvSpPr>
              <p:cNvPr id="430" name="Google Shape;430;p19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8" name="Google Shape;438;p19"/>
            <p:cNvGrpSpPr/>
            <p:nvPr/>
          </p:nvGrpSpPr>
          <p:grpSpPr>
            <a:xfrm rot="10800000">
              <a:off x="8736498" y="3514976"/>
              <a:ext cx="822900" cy="822900"/>
              <a:chOff x="8735900" y="445925"/>
              <a:chExt cx="822900" cy="822900"/>
            </a:xfrm>
          </p:grpSpPr>
          <p:sp>
            <p:nvSpPr>
              <p:cNvPr id="439" name="Google Shape;439;p19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447" name="Google Shape;447;p19"/>
          <p:cNvPicPr preferRelativeResize="0"/>
          <p:nvPr/>
        </p:nvPicPr>
        <p:blipFill rotWithShape="1">
          <a:blip r:embed="rId3">
            <a:alphaModFix/>
          </a:blip>
          <a:srcRect l="15074" t="23118" r="19923" b="25916"/>
          <a:stretch/>
        </p:blipFill>
        <p:spPr>
          <a:xfrm rot="-537552">
            <a:off x="-2271965" y="-953231"/>
            <a:ext cx="3610132" cy="276413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9"/>
          <p:cNvSpPr txBox="1">
            <a:spLocks noGrp="1"/>
          </p:cNvSpPr>
          <p:nvPr>
            <p:ph type="title"/>
          </p:nvPr>
        </p:nvSpPr>
        <p:spPr>
          <a:xfrm>
            <a:off x="960000" y="2216049"/>
            <a:ext cx="4162800" cy="14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49" name="Google Shape;449;p19"/>
          <p:cNvSpPr txBox="1">
            <a:spLocks noGrp="1"/>
          </p:cNvSpPr>
          <p:nvPr>
            <p:ph type="subTitle" idx="1"/>
          </p:nvPr>
        </p:nvSpPr>
        <p:spPr>
          <a:xfrm>
            <a:off x="960000" y="3619951"/>
            <a:ext cx="4162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51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0"/>
          <p:cNvPicPr preferRelativeResize="0"/>
          <p:nvPr/>
        </p:nvPicPr>
        <p:blipFill rotWithShape="1">
          <a:blip r:embed="rId2">
            <a:alphaModFix amt="63000"/>
          </a:blip>
          <a:srcRect l="3340" t="55966" r="57266"/>
          <a:stretch/>
        </p:blipFill>
        <p:spPr>
          <a:xfrm rot="10269474">
            <a:off x="10081682" y="-1400509"/>
            <a:ext cx="3135581" cy="342258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0"/>
          <p:cNvSpPr/>
          <p:nvPr/>
        </p:nvSpPr>
        <p:spPr>
          <a:xfrm flipH="1">
            <a:off x="11466657" y="2453567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53" name="Google Shape;453;p20"/>
          <p:cNvGrpSpPr/>
          <p:nvPr/>
        </p:nvGrpSpPr>
        <p:grpSpPr>
          <a:xfrm>
            <a:off x="-502091" y="1256800"/>
            <a:ext cx="13242692" cy="4358933"/>
            <a:chOff x="-376569" y="942600"/>
            <a:chExt cx="9932019" cy="3269200"/>
          </a:xfrm>
        </p:grpSpPr>
        <p:grpSp>
          <p:nvGrpSpPr>
            <p:cNvPr id="454" name="Google Shape;454;p20"/>
            <p:cNvGrpSpPr/>
            <p:nvPr/>
          </p:nvGrpSpPr>
          <p:grpSpPr>
            <a:xfrm flipH="1">
              <a:off x="-376569" y="3388900"/>
              <a:ext cx="822900" cy="822900"/>
              <a:chOff x="8735900" y="445925"/>
              <a:chExt cx="822900" cy="822900"/>
            </a:xfrm>
          </p:grpSpPr>
          <p:sp>
            <p:nvSpPr>
              <p:cNvPr id="455" name="Google Shape;455;p2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3" name="Google Shape;463;p20"/>
            <p:cNvGrpSpPr/>
            <p:nvPr/>
          </p:nvGrpSpPr>
          <p:grpSpPr>
            <a:xfrm flipH="1">
              <a:off x="8732550" y="942600"/>
              <a:ext cx="822900" cy="822900"/>
              <a:chOff x="8735900" y="445925"/>
              <a:chExt cx="822900" cy="822900"/>
            </a:xfrm>
          </p:grpSpPr>
          <p:sp>
            <p:nvSpPr>
              <p:cNvPr id="464" name="Google Shape;464;p2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472" name="Google Shape;472;p20"/>
          <p:cNvPicPr preferRelativeResize="0"/>
          <p:nvPr/>
        </p:nvPicPr>
        <p:blipFill rotWithShape="1">
          <a:blip r:embed="rId3">
            <a:alphaModFix/>
          </a:blip>
          <a:srcRect l="10330" t="19133" r="12746" b="11417"/>
          <a:stretch/>
        </p:blipFill>
        <p:spPr>
          <a:xfrm rot="5164413" flipH="1">
            <a:off x="-956394" y="5259032"/>
            <a:ext cx="3156332" cy="27828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20"/>
          <p:cNvGrpSpPr/>
          <p:nvPr/>
        </p:nvGrpSpPr>
        <p:grpSpPr>
          <a:xfrm rot="-5400000" flipH="1">
            <a:off x="513310" y="4186521"/>
            <a:ext cx="365729" cy="43889"/>
            <a:chOff x="3442775" y="4506975"/>
            <a:chExt cx="812250" cy="96900"/>
          </a:xfrm>
        </p:grpSpPr>
        <p:sp>
          <p:nvSpPr>
            <p:cNvPr id="474" name="Google Shape;474;p2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9" name="Google Shape;479;p20"/>
          <p:cNvSpPr txBox="1">
            <a:spLocks noGrp="1"/>
          </p:cNvSpPr>
          <p:nvPr>
            <p:ph type="title"/>
          </p:nvPr>
        </p:nvSpPr>
        <p:spPr>
          <a:xfrm>
            <a:off x="6326251" y="2545700"/>
            <a:ext cx="4103200" cy="8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0" name="Google Shape;480;p20"/>
          <p:cNvSpPr txBox="1">
            <a:spLocks noGrp="1"/>
          </p:cNvSpPr>
          <p:nvPr>
            <p:ph type="subTitle" idx="1"/>
          </p:nvPr>
        </p:nvSpPr>
        <p:spPr>
          <a:xfrm>
            <a:off x="6326451" y="3416000"/>
            <a:ext cx="4103200" cy="9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021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1722000" y="3114604"/>
            <a:ext cx="5073600" cy="21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1828800" y="1549796"/>
            <a:ext cx="1463200" cy="146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77000"/>
          </a:blip>
          <a:srcRect l="51169" t="56240" r="6542"/>
          <a:stretch/>
        </p:blipFill>
        <p:spPr>
          <a:xfrm flipH="1">
            <a:off x="-1141033" y="4989785"/>
            <a:ext cx="2969832" cy="30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 rotWithShape="1">
          <a:blip r:embed="rId2">
            <a:alphaModFix amt="77000"/>
          </a:blip>
          <a:srcRect l="55131" t="4843" r="2579" b="82335"/>
          <a:stretch/>
        </p:blipFill>
        <p:spPr>
          <a:xfrm rot="10800000" flipH="1">
            <a:off x="10537651" y="109733"/>
            <a:ext cx="2063933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/>
          <p:nvPr/>
        </p:nvSpPr>
        <p:spPr>
          <a:xfrm flipH="1">
            <a:off x="161088" y="4624191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1877072" y="797489"/>
            <a:ext cx="10220929" cy="5733489"/>
            <a:chOff x="1407803" y="598116"/>
            <a:chExt cx="7665697" cy="4300117"/>
          </a:xfrm>
        </p:grpSpPr>
        <p:grpSp>
          <p:nvGrpSpPr>
            <p:cNvPr id="58" name="Google Shape;58;p3"/>
            <p:cNvGrpSpPr/>
            <p:nvPr/>
          </p:nvGrpSpPr>
          <p:grpSpPr>
            <a:xfrm flipH="1">
              <a:off x="8799203" y="598116"/>
              <a:ext cx="274297" cy="32917"/>
              <a:chOff x="3442775" y="4506975"/>
              <a:chExt cx="812250" cy="96900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 flipH="1">
              <a:off x="1407803" y="4865316"/>
              <a:ext cx="274297" cy="32917"/>
              <a:chOff x="3442775" y="4506975"/>
              <a:chExt cx="812250" cy="969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5288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"/>
          <p:cNvSpPr txBox="1">
            <a:spLocks noGrp="1"/>
          </p:cNvSpPr>
          <p:nvPr>
            <p:ph type="title"/>
          </p:nvPr>
        </p:nvSpPr>
        <p:spPr>
          <a:xfrm>
            <a:off x="2260917" y="2508517"/>
            <a:ext cx="4003200" cy="8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3" name="Google Shape;483;p21"/>
          <p:cNvSpPr txBox="1">
            <a:spLocks noGrp="1"/>
          </p:cNvSpPr>
          <p:nvPr>
            <p:ph type="subTitle" idx="1"/>
          </p:nvPr>
        </p:nvSpPr>
        <p:spPr>
          <a:xfrm>
            <a:off x="2261117" y="3350284"/>
            <a:ext cx="4003200" cy="9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484" name="Google Shape;484;p21"/>
          <p:cNvGrpSpPr/>
          <p:nvPr/>
        </p:nvGrpSpPr>
        <p:grpSpPr>
          <a:xfrm rot="5400000">
            <a:off x="528337" y="2560921"/>
            <a:ext cx="365729" cy="43889"/>
            <a:chOff x="3442775" y="4506975"/>
            <a:chExt cx="812250" cy="96900"/>
          </a:xfrm>
        </p:grpSpPr>
        <p:sp>
          <p:nvSpPr>
            <p:cNvPr id="485" name="Google Shape;485;p21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90" name="Google Shape;490;p21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>
            <a:off x="10006250" y="5975597"/>
            <a:ext cx="3105901" cy="8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1"/>
          <p:cNvSpPr/>
          <p:nvPr/>
        </p:nvSpPr>
        <p:spPr>
          <a:xfrm>
            <a:off x="11298000" y="4383967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2" name="Google Shape;492;p21"/>
          <p:cNvGrpSpPr/>
          <p:nvPr/>
        </p:nvGrpSpPr>
        <p:grpSpPr>
          <a:xfrm>
            <a:off x="-548600" y="1363733"/>
            <a:ext cx="13289200" cy="4547451"/>
            <a:chOff x="-411450" y="1022800"/>
            <a:chExt cx="9966900" cy="3410588"/>
          </a:xfrm>
        </p:grpSpPr>
        <p:grpSp>
          <p:nvGrpSpPr>
            <p:cNvPr id="493" name="Google Shape;493;p21"/>
            <p:cNvGrpSpPr/>
            <p:nvPr/>
          </p:nvGrpSpPr>
          <p:grpSpPr>
            <a:xfrm>
              <a:off x="-411450" y="1022800"/>
              <a:ext cx="822900" cy="822900"/>
              <a:chOff x="8735900" y="445925"/>
              <a:chExt cx="822900" cy="822900"/>
            </a:xfrm>
          </p:grpSpPr>
          <p:sp>
            <p:nvSpPr>
              <p:cNvPr id="494" name="Google Shape;494;p21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5" name="Google Shape;495;p21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7" name="Google Shape;497;p21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8" name="Google Shape;498;p21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9" name="Google Shape;499;p21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0" name="Google Shape;500;p21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1" name="Google Shape;501;p21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02" name="Google Shape;502;p21"/>
            <p:cNvGrpSpPr/>
            <p:nvPr/>
          </p:nvGrpSpPr>
          <p:grpSpPr>
            <a:xfrm>
              <a:off x="8732550" y="3610488"/>
              <a:ext cx="822900" cy="822900"/>
              <a:chOff x="8735900" y="445925"/>
              <a:chExt cx="822900" cy="822900"/>
            </a:xfrm>
          </p:grpSpPr>
          <p:sp>
            <p:nvSpPr>
              <p:cNvPr id="503" name="Google Shape;503;p21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8" name="Google Shape;508;p21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9" name="Google Shape;509;p21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11" name="Google Shape;511;p21"/>
          <p:cNvPicPr preferRelativeResize="0"/>
          <p:nvPr/>
        </p:nvPicPr>
        <p:blipFill rotWithShape="1">
          <a:blip r:embed="rId3">
            <a:alphaModFix/>
          </a:blip>
          <a:srcRect l="10330" t="19133" r="12746" b="11417"/>
          <a:stretch/>
        </p:blipFill>
        <p:spPr>
          <a:xfrm rot="-4625218">
            <a:off x="-1250032" y="-1052902"/>
            <a:ext cx="3156335" cy="2782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5854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2"/>
          <p:cNvGrpSpPr/>
          <p:nvPr/>
        </p:nvGrpSpPr>
        <p:grpSpPr>
          <a:xfrm>
            <a:off x="223272" y="2368351"/>
            <a:ext cx="11614851" cy="2435333"/>
            <a:chOff x="167454" y="1776263"/>
            <a:chExt cx="8711138" cy="1826500"/>
          </a:xfrm>
        </p:grpSpPr>
        <p:sp>
          <p:nvSpPr>
            <p:cNvPr id="514" name="Google Shape;514;p22"/>
            <p:cNvSpPr/>
            <p:nvPr/>
          </p:nvSpPr>
          <p:spPr>
            <a:xfrm flipH="1">
              <a:off x="8604391" y="3328563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 flipH="1">
              <a:off x="167454" y="1776263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6" name="Google Shape;516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subTitle" idx="1"/>
          </p:nvPr>
        </p:nvSpPr>
        <p:spPr>
          <a:xfrm>
            <a:off x="6596581" y="3744473"/>
            <a:ext cx="3875600" cy="17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ubTitle" idx="2"/>
          </p:nvPr>
        </p:nvSpPr>
        <p:spPr>
          <a:xfrm>
            <a:off x="1719000" y="3744473"/>
            <a:ext cx="3877200" cy="17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9" name="Google Shape;519;p22"/>
          <p:cNvSpPr txBox="1">
            <a:spLocks noGrp="1"/>
          </p:cNvSpPr>
          <p:nvPr>
            <p:ph type="subTitle" idx="3"/>
          </p:nvPr>
        </p:nvSpPr>
        <p:spPr>
          <a:xfrm>
            <a:off x="1719000" y="3200073"/>
            <a:ext cx="38772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20" name="Google Shape;520;p22"/>
          <p:cNvSpPr txBox="1">
            <a:spLocks noGrp="1"/>
          </p:cNvSpPr>
          <p:nvPr>
            <p:ph type="subTitle" idx="4"/>
          </p:nvPr>
        </p:nvSpPr>
        <p:spPr>
          <a:xfrm>
            <a:off x="6596619" y="3200073"/>
            <a:ext cx="38756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521" name="Google Shape;521;p22"/>
          <p:cNvPicPr preferRelativeResize="0"/>
          <p:nvPr/>
        </p:nvPicPr>
        <p:blipFill rotWithShape="1">
          <a:blip r:embed="rId2">
            <a:alphaModFix amt="58000"/>
          </a:blip>
          <a:srcRect l="2379" r="54204" b="55966"/>
          <a:stretch/>
        </p:blipFill>
        <p:spPr>
          <a:xfrm rot="3477838">
            <a:off x="-1386142" y="-2039513"/>
            <a:ext cx="3584417" cy="353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2"/>
          <p:cNvPicPr preferRelativeResize="0"/>
          <p:nvPr/>
        </p:nvPicPr>
        <p:blipFill rotWithShape="1">
          <a:blip r:embed="rId3">
            <a:alphaModFix/>
          </a:blip>
          <a:srcRect l="12358" t="17954" r="14903" b="23637"/>
          <a:stretch/>
        </p:blipFill>
        <p:spPr>
          <a:xfrm rot="8714416">
            <a:off x="10201810" y="5102081"/>
            <a:ext cx="3560884" cy="2796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22"/>
          <p:cNvGrpSpPr/>
          <p:nvPr/>
        </p:nvGrpSpPr>
        <p:grpSpPr>
          <a:xfrm>
            <a:off x="-787893" y="822671"/>
            <a:ext cx="13514161" cy="3435648"/>
            <a:chOff x="-590920" y="617003"/>
            <a:chExt cx="10135621" cy="2576736"/>
          </a:xfrm>
        </p:grpSpPr>
        <p:grpSp>
          <p:nvGrpSpPr>
            <p:cNvPr id="524" name="Google Shape;524;p22"/>
            <p:cNvGrpSpPr/>
            <p:nvPr/>
          </p:nvGrpSpPr>
          <p:grpSpPr>
            <a:xfrm>
              <a:off x="-590920" y="617003"/>
              <a:ext cx="1097090" cy="1097090"/>
              <a:chOff x="-423175" y="2918850"/>
              <a:chExt cx="822900" cy="822900"/>
            </a:xfrm>
          </p:grpSpPr>
          <p:sp>
            <p:nvSpPr>
              <p:cNvPr id="525" name="Google Shape;525;p2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3" name="Google Shape;533;p22"/>
            <p:cNvGrpSpPr/>
            <p:nvPr/>
          </p:nvGrpSpPr>
          <p:grpSpPr>
            <a:xfrm>
              <a:off x="8721719" y="2370757"/>
              <a:ext cx="822982" cy="822982"/>
              <a:chOff x="-423175" y="2918850"/>
              <a:chExt cx="822900" cy="822900"/>
            </a:xfrm>
          </p:grpSpPr>
          <p:sp>
            <p:nvSpPr>
              <p:cNvPr id="534" name="Google Shape;534;p2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7703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44" name="Google Shape;544;p23"/>
          <p:cNvSpPr txBox="1">
            <a:spLocks noGrp="1"/>
          </p:cNvSpPr>
          <p:nvPr>
            <p:ph type="subTitle" idx="1"/>
          </p:nvPr>
        </p:nvSpPr>
        <p:spPr>
          <a:xfrm>
            <a:off x="6394537" y="2233440"/>
            <a:ext cx="4054400" cy="2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45" name="Google Shape;545;p23"/>
          <p:cNvSpPr txBox="1">
            <a:spLocks noGrp="1"/>
          </p:cNvSpPr>
          <p:nvPr>
            <p:ph type="subTitle" idx="2"/>
          </p:nvPr>
        </p:nvSpPr>
        <p:spPr>
          <a:xfrm>
            <a:off x="1743063" y="2233440"/>
            <a:ext cx="4054400" cy="2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46" name="Google Shape;546;p23"/>
          <p:cNvSpPr/>
          <p:nvPr/>
        </p:nvSpPr>
        <p:spPr>
          <a:xfrm>
            <a:off x="11498133" y="432620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7" name="Google Shape;547;p23"/>
          <p:cNvGrpSpPr/>
          <p:nvPr/>
        </p:nvGrpSpPr>
        <p:grpSpPr>
          <a:xfrm>
            <a:off x="1787673" y="6454589"/>
            <a:ext cx="365729" cy="43889"/>
            <a:chOff x="3442775" y="4506975"/>
            <a:chExt cx="812250" cy="96900"/>
          </a:xfrm>
        </p:grpSpPr>
        <p:sp>
          <p:nvSpPr>
            <p:cNvPr id="548" name="Google Shape;548;p23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53" name="Google Shape;553;p23"/>
          <p:cNvGrpSpPr/>
          <p:nvPr/>
        </p:nvGrpSpPr>
        <p:grpSpPr>
          <a:xfrm>
            <a:off x="-806293" y="4505371"/>
            <a:ext cx="11733477" cy="2730599"/>
            <a:chOff x="-604720" y="3379028"/>
            <a:chExt cx="8800108" cy="2047949"/>
          </a:xfrm>
        </p:grpSpPr>
        <p:grpSp>
          <p:nvGrpSpPr>
            <p:cNvPr id="554" name="Google Shape;554;p23"/>
            <p:cNvGrpSpPr/>
            <p:nvPr/>
          </p:nvGrpSpPr>
          <p:grpSpPr>
            <a:xfrm>
              <a:off x="7372406" y="4603995"/>
              <a:ext cx="822982" cy="822982"/>
              <a:chOff x="-423175" y="2918850"/>
              <a:chExt cx="822900" cy="822900"/>
            </a:xfrm>
          </p:grpSpPr>
          <p:sp>
            <p:nvSpPr>
              <p:cNvPr id="555" name="Google Shape;555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6" name="Google Shape;556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7" name="Google Shape;557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0" name="Google Shape;560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1" name="Google Shape;561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2" name="Google Shape;562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3" name="Google Shape;563;p23"/>
            <p:cNvGrpSpPr/>
            <p:nvPr/>
          </p:nvGrpSpPr>
          <p:grpSpPr>
            <a:xfrm>
              <a:off x="-604720" y="3379028"/>
              <a:ext cx="1097090" cy="1097090"/>
              <a:chOff x="-423175" y="2918850"/>
              <a:chExt cx="822900" cy="822900"/>
            </a:xfrm>
          </p:grpSpPr>
          <p:sp>
            <p:nvSpPr>
              <p:cNvPr id="564" name="Google Shape;564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6" name="Google Shape;566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7" name="Google Shape;567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8" name="Google Shape;568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9" name="Google Shape;569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72" name="Google Shape;572;p23"/>
          <p:cNvPicPr preferRelativeResize="0"/>
          <p:nvPr/>
        </p:nvPicPr>
        <p:blipFill rotWithShape="1">
          <a:blip r:embed="rId2">
            <a:alphaModFix/>
          </a:blip>
          <a:srcRect l="13851" t="18885" r="14190" b="15033"/>
          <a:stretch/>
        </p:blipFill>
        <p:spPr>
          <a:xfrm rot="996112">
            <a:off x="-1498033" y="5063884"/>
            <a:ext cx="3209985" cy="28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3"/>
          <p:cNvPicPr preferRelativeResize="0"/>
          <p:nvPr/>
        </p:nvPicPr>
        <p:blipFill rotWithShape="1">
          <a:blip r:embed="rId3">
            <a:alphaModFix/>
          </a:blip>
          <a:srcRect l="25239" r="24663"/>
          <a:stretch/>
        </p:blipFill>
        <p:spPr>
          <a:xfrm rot="9390379" flipH="1">
            <a:off x="10162411" y="5176530"/>
            <a:ext cx="2727291" cy="2878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586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76" name="Google Shape;576;p24"/>
          <p:cNvSpPr txBox="1">
            <a:spLocks noGrp="1"/>
          </p:cNvSpPr>
          <p:nvPr>
            <p:ph type="subTitle" idx="1"/>
          </p:nvPr>
        </p:nvSpPr>
        <p:spPr>
          <a:xfrm>
            <a:off x="1188033" y="3695555"/>
            <a:ext cx="3048000" cy="1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7" name="Google Shape;577;p24"/>
          <p:cNvSpPr txBox="1">
            <a:spLocks noGrp="1"/>
          </p:cNvSpPr>
          <p:nvPr>
            <p:ph type="subTitle" idx="2"/>
          </p:nvPr>
        </p:nvSpPr>
        <p:spPr>
          <a:xfrm>
            <a:off x="4645797" y="3695553"/>
            <a:ext cx="3048000" cy="1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8" name="Google Shape;578;p24"/>
          <p:cNvSpPr txBox="1">
            <a:spLocks noGrp="1"/>
          </p:cNvSpPr>
          <p:nvPr>
            <p:ph type="subTitle" idx="3"/>
          </p:nvPr>
        </p:nvSpPr>
        <p:spPr>
          <a:xfrm>
            <a:off x="7961376" y="3695553"/>
            <a:ext cx="3048000" cy="1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9" name="Google Shape;579;p24"/>
          <p:cNvSpPr txBox="1">
            <a:spLocks noGrp="1"/>
          </p:cNvSpPr>
          <p:nvPr>
            <p:ph type="subTitle" idx="4"/>
          </p:nvPr>
        </p:nvSpPr>
        <p:spPr>
          <a:xfrm>
            <a:off x="1188033" y="3187552"/>
            <a:ext cx="30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0" name="Google Shape;580;p24"/>
          <p:cNvSpPr txBox="1">
            <a:spLocks noGrp="1"/>
          </p:cNvSpPr>
          <p:nvPr>
            <p:ph type="subTitle" idx="5"/>
          </p:nvPr>
        </p:nvSpPr>
        <p:spPr>
          <a:xfrm>
            <a:off x="4645797" y="3187549"/>
            <a:ext cx="30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1" name="Google Shape;581;p24"/>
          <p:cNvSpPr txBox="1">
            <a:spLocks noGrp="1"/>
          </p:cNvSpPr>
          <p:nvPr>
            <p:ph type="subTitle" idx="6"/>
          </p:nvPr>
        </p:nvSpPr>
        <p:spPr>
          <a:xfrm>
            <a:off x="7961376" y="3187549"/>
            <a:ext cx="30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582" name="Google Shape;582;p24"/>
          <p:cNvGrpSpPr/>
          <p:nvPr/>
        </p:nvGrpSpPr>
        <p:grpSpPr>
          <a:xfrm rot="5400000">
            <a:off x="528337" y="4854021"/>
            <a:ext cx="365729" cy="43889"/>
            <a:chOff x="3442775" y="4506975"/>
            <a:chExt cx="812250" cy="96900"/>
          </a:xfrm>
        </p:grpSpPr>
        <p:sp>
          <p:nvSpPr>
            <p:cNvPr id="583" name="Google Shape;583;p2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8" name="Google Shape;588;p24"/>
          <p:cNvSpPr/>
          <p:nvPr/>
        </p:nvSpPr>
        <p:spPr>
          <a:xfrm>
            <a:off x="11241033" y="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24"/>
          <p:cNvSpPr/>
          <p:nvPr/>
        </p:nvSpPr>
        <p:spPr>
          <a:xfrm>
            <a:off x="11241033" y="1231333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0" name="Google Shape;590;p24"/>
          <p:cNvGrpSpPr/>
          <p:nvPr/>
        </p:nvGrpSpPr>
        <p:grpSpPr>
          <a:xfrm>
            <a:off x="-345400" y="1465291"/>
            <a:ext cx="13329863" cy="3327476"/>
            <a:chOff x="-259050" y="1098968"/>
            <a:chExt cx="9997397" cy="2495607"/>
          </a:xfrm>
        </p:grpSpPr>
        <p:grpSp>
          <p:nvGrpSpPr>
            <p:cNvPr id="591" name="Google Shape;591;p24"/>
            <p:cNvGrpSpPr/>
            <p:nvPr/>
          </p:nvGrpSpPr>
          <p:grpSpPr>
            <a:xfrm>
              <a:off x="-259050" y="2771675"/>
              <a:ext cx="822900" cy="822900"/>
              <a:chOff x="8735900" y="445925"/>
              <a:chExt cx="822900" cy="822900"/>
            </a:xfrm>
          </p:grpSpPr>
          <p:sp>
            <p:nvSpPr>
              <p:cNvPr id="592" name="Google Shape;592;p2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8" name="Google Shape;598;p2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9" name="Google Shape;599;p2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00" name="Google Shape;600;p24"/>
            <p:cNvGrpSpPr/>
            <p:nvPr/>
          </p:nvGrpSpPr>
          <p:grpSpPr>
            <a:xfrm>
              <a:off x="8641093" y="1098968"/>
              <a:ext cx="1097255" cy="1097255"/>
              <a:chOff x="8735900" y="445925"/>
              <a:chExt cx="822900" cy="822900"/>
            </a:xfrm>
          </p:grpSpPr>
          <p:sp>
            <p:nvSpPr>
              <p:cNvPr id="601" name="Google Shape;601;p2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2" name="Google Shape;602;p2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4" name="Google Shape;604;p2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2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6" name="Google Shape;606;p2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7" name="Google Shape;607;p2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609" name="Google Shape;609;p24"/>
          <p:cNvPicPr preferRelativeResize="0"/>
          <p:nvPr/>
        </p:nvPicPr>
        <p:blipFill rotWithShape="1">
          <a:blip r:embed="rId2">
            <a:alphaModFix/>
          </a:blip>
          <a:srcRect l="21721" r="22381"/>
          <a:stretch/>
        </p:blipFill>
        <p:spPr>
          <a:xfrm>
            <a:off x="-973001" y="4208467"/>
            <a:ext cx="2767469" cy="2610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0774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5"/>
          <p:cNvPicPr preferRelativeResize="0"/>
          <p:nvPr/>
        </p:nvPicPr>
        <p:blipFill rotWithShape="1">
          <a:blip r:embed="rId2">
            <a:alphaModFix amt="70000"/>
          </a:blip>
          <a:srcRect l="57129" t="18430" b="44950"/>
          <a:stretch/>
        </p:blipFill>
        <p:spPr>
          <a:xfrm rot="5669112" flipH="1">
            <a:off x="-1105162" y="-951461"/>
            <a:ext cx="2865223" cy="239008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5"/>
          <p:cNvSpPr/>
          <p:nvPr/>
        </p:nvSpPr>
        <p:spPr>
          <a:xfrm>
            <a:off x="11420233" y="4019433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3" name="Google Shape;613;p25"/>
          <p:cNvGrpSpPr/>
          <p:nvPr/>
        </p:nvGrpSpPr>
        <p:grpSpPr>
          <a:xfrm>
            <a:off x="-549133" y="1223667"/>
            <a:ext cx="13472636" cy="4721931"/>
            <a:chOff x="-411850" y="917750"/>
            <a:chExt cx="10104477" cy="3541448"/>
          </a:xfrm>
        </p:grpSpPr>
        <p:grpSp>
          <p:nvGrpSpPr>
            <p:cNvPr id="614" name="Google Shape;614;p25"/>
            <p:cNvGrpSpPr/>
            <p:nvPr/>
          </p:nvGrpSpPr>
          <p:grpSpPr>
            <a:xfrm>
              <a:off x="8595373" y="3361943"/>
              <a:ext cx="1097255" cy="1097255"/>
              <a:chOff x="8735900" y="445925"/>
              <a:chExt cx="822900" cy="822900"/>
            </a:xfrm>
          </p:grpSpPr>
          <p:sp>
            <p:nvSpPr>
              <p:cNvPr id="615" name="Google Shape;615;p2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3" name="Google Shape;623;p25"/>
            <p:cNvGrpSpPr/>
            <p:nvPr/>
          </p:nvGrpSpPr>
          <p:grpSpPr>
            <a:xfrm>
              <a:off x="-411850" y="917750"/>
              <a:ext cx="822900" cy="822900"/>
              <a:chOff x="8735900" y="445925"/>
              <a:chExt cx="822900" cy="822900"/>
            </a:xfrm>
          </p:grpSpPr>
          <p:sp>
            <p:nvSpPr>
              <p:cNvPr id="624" name="Google Shape;624;p2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32" name="Google Shape;632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33" name="Google Shape;633;p25"/>
          <p:cNvSpPr txBox="1">
            <a:spLocks noGrp="1"/>
          </p:cNvSpPr>
          <p:nvPr>
            <p:ph type="subTitle" idx="1"/>
          </p:nvPr>
        </p:nvSpPr>
        <p:spPr>
          <a:xfrm>
            <a:off x="2085109" y="2320871"/>
            <a:ext cx="3596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4" name="Google Shape;634;p25"/>
          <p:cNvSpPr txBox="1">
            <a:spLocks noGrp="1"/>
          </p:cNvSpPr>
          <p:nvPr>
            <p:ph type="subTitle" idx="2"/>
          </p:nvPr>
        </p:nvSpPr>
        <p:spPr>
          <a:xfrm>
            <a:off x="6510091" y="2320872"/>
            <a:ext cx="3596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subTitle" idx="3"/>
          </p:nvPr>
        </p:nvSpPr>
        <p:spPr>
          <a:xfrm>
            <a:off x="2085109" y="4503441"/>
            <a:ext cx="3596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6" name="Google Shape;636;p25"/>
          <p:cNvSpPr txBox="1">
            <a:spLocks noGrp="1"/>
          </p:cNvSpPr>
          <p:nvPr>
            <p:ph type="subTitle" idx="4"/>
          </p:nvPr>
        </p:nvSpPr>
        <p:spPr>
          <a:xfrm>
            <a:off x="6510091" y="4503448"/>
            <a:ext cx="3596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7" name="Google Shape;637;p25"/>
          <p:cNvSpPr txBox="1">
            <a:spLocks noGrp="1"/>
          </p:cNvSpPr>
          <p:nvPr>
            <p:ph type="subTitle" idx="5"/>
          </p:nvPr>
        </p:nvSpPr>
        <p:spPr>
          <a:xfrm>
            <a:off x="2085109" y="1812872"/>
            <a:ext cx="3596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8" name="Google Shape;638;p25"/>
          <p:cNvSpPr txBox="1">
            <a:spLocks noGrp="1"/>
          </p:cNvSpPr>
          <p:nvPr>
            <p:ph type="subTitle" idx="6"/>
          </p:nvPr>
        </p:nvSpPr>
        <p:spPr>
          <a:xfrm>
            <a:off x="2085109" y="3995543"/>
            <a:ext cx="3596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39" name="Google Shape;639;p25"/>
          <p:cNvSpPr txBox="1">
            <a:spLocks noGrp="1"/>
          </p:cNvSpPr>
          <p:nvPr>
            <p:ph type="subTitle" idx="7"/>
          </p:nvPr>
        </p:nvSpPr>
        <p:spPr>
          <a:xfrm>
            <a:off x="6510057" y="1812872"/>
            <a:ext cx="3596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40" name="Google Shape;640;p25"/>
          <p:cNvSpPr txBox="1">
            <a:spLocks noGrp="1"/>
          </p:cNvSpPr>
          <p:nvPr>
            <p:ph type="subTitle" idx="8"/>
          </p:nvPr>
        </p:nvSpPr>
        <p:spPr>
          <a:xfrm>
            <a:off x="6510057" y="3995548"/>
            <a:ext cx="3596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641" name="Google Shape;641;p25"/>
          <p:cNvGrpSpPr/>
          <p:nvPr/>
        </p:nvGrpSpPr>
        <p:grpSpPr>
          <a:xfrm rot="5400000">
            <a:off x="453270" y="2415621"/>
            <a:ext cx="365729" cy="43889"/>
            <a:chOff x="3442775" y="4506975"/>
            <a:chExt cx="812250" cy="96900"/>
          </a:xfrm>
        </p:grpSpPr>
        <p:sp>
          <p:nvSpPr>
            <p:cNvPr id="642" name="Google Shape;642;p25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47" name="Google Shape;647;p25"/>
          <p:cNvPicPr preferRelativeResize="0"/>
          <p:nvPr/>
        </p:nvPicPr>
        <p:blipFill rotWithShape="1">
          <a:blip r:embed="rId3">
            <a:alphaModFix/>
          </a:blip>
          <a:srcRect l="14452" r="15323"/>
          <a:stretch/>
        </p:blipFill>
        <p:spPr>
          <a:xfrm flipH="1">
            <a:off x="10353333" y="4557967"/>
            <a:ext cx="3596800" cy="270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913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6"/>
          <p:cNvGrpSpPr/>
          <p:nvPr/>
        </p:nvGrpSpPr>
        <p:grpSpPr>
          <a:xfrm>
            <a:off x="-731393" y="888908"/>
            <a:ext cx="13016536" cy="1556699"/>
            <a:chOff x="-548545" y="666681"/>
            <a:chExt cx="9762402" cy="1167524"/>
          </a:xfrm>
        </p:grpSpPr>
        <p:grpSp>
          <p:nvGrpSpPr>
            <p:cNvPr id="650" name="Google Shape;650;p26"/>
            <p:cNvGrpSpPr/>
            <p:nvPr/>
          </p:nvGrpSpPr>
          <p:grpSpPr>
            <a:xfrm rot="10800000" flipH="1">
              <a:off x="8390874" y="1011222"/>
              <a:ext cx="822982" cy="822982"/>
              <a:chOff x="-423175" y="2918850"/>
              <a:chExt cx="822900" cy="822900"/>
            </a:xfrm>
          </p:grpSpPr>
          <p:sp>
            <p:nvSpPr>
              <p:cNvPr id="651" name="Google Shape;651;p2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2" name="Google Shape;652;p2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3" name="Google Shape;653;p2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9" name="Google Shape;659;p26"/>
            <p:cNvGrpSpPr/>
            <p:nvPr/>
          </p:nvGrpSpPr>
          <p:grpSpPr>
            <a:xfrm rot="10800000" flipH="1">
              <a:off x="-548545" y="666681"/>
              <a:ext cx="1097090" cy="1097090"/>
              <a:chOff x="-423175" y="2918850"/>
              <a:chExt cx="822900" cy="822900"/>
            </a:xfrm>
          </p:grpSpPr>
          <p:sp>
            <p:nvSpPr>
              <p:cNvPr id="660" name="Google Shape;660;p2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68" name="Google Shape;668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69" name="Google Shape;669;p26"/>
          <p:cNvSpPr txBox="1">
            <a:spLocks noGrp="1"/>
          </p:cNvSpPr>
          <p:nvPr>
            <p:ph type="subTitle" idx="1"/>
          </p:nvPr>
        </p:nvSpPr>
        <p:spPr>
          <a:xfrm>
            <a:off x="1402000" y="2156292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0" name="Google Shape;670;p26"/>
          <p:cNvSpPr txBox="1">
            <a:spLocks noGrp="1"/>
          </p:cNvSpPr>
          <p:nvPr>
            <p:ph type="subTitle" idx="2"/>
          </p:nvPr>
        </p:nvSpPr>
        <p:spPr>
          <a:xfrm>
            <a:off x="4772000" y="2156292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1" name="Google Shape;671;p26"/>
          <p:cNvSpPr txBox="1">
            <a:spLocks noGrp="1"/>
          </p:cNvSpPr>
          <p:nvPr>
            <p:ph type="subTitle" idx="3"/>
          </p:nvPr>
        </p:nvSpPr>
        <p:spPr>
          <a:xfrm>
            <a:off x="1402000" y="4463343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2" name="Google Shape;672;p26"/>
          <p:cNvSpPr txBox="1">
            <a:spLocks noGrp="1"/>
          </p:cNvSpPr>
          <p:nvPr>
            <p:ph type="subTitle" idx="4"/>
          </p:nvPr>
        </p:nvSpPr>
        <p:spPr>
          <a:xfrm>
            <a:off x="4771997" y="4463343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3" name="Google Shape;673;p26"/>
          <p:cNvSpPr txBox="1">
            <a:spLocks noGrp="1"/>
          </p:cNvSpPr>
          <p:nvPr>
            <p:ph type="subTitle" idx="5"/>
          </p:nvPr>
        </p:nvSpPr>
        <p:spPr>
          <a:xfrm>
            <a:off x="8136992" y="2156292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4" name="Google Shape;674;p26"/>
          <p:cNvSpPr txBox="1">
            <a:spLocks noGrp="1"/>
          </p:cNvSpPr>
          <p:nvPr>
            <p:ph type="subTitle" idx="6"/>
          </p:nvPr>
        </p:nvSpPr>
        <p:spPr>
          <a:xfrm>
            <a:off x="8136992" y="4463343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5" name="Google Shape;675;p26"/>
          <p:cNvSpPr txBox="1">
            <a:spLocks noGrp="1"/>
          </p:cNvSpPr>
          <p:nvPr>
            <p:ph type="subTitle" idx="7"/>
          </p:nvPr>
        </p:nvSpPr>
        <p:spPr>
          <a:xfrm>
            <a:off x="1402000" y="165257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6" name="Google Shape;676;p26"/>
          <p:cNvSpPr txBox="1">
            <a:spLocks noGrp="1"/>
          </p:cNvSpPr>
          <p:nvPr>
            <p:ph type="subTitle" idx="8"/>
          </p:nvPr>
        </p:nvSpPr>
        <p:spPr>
          <a:xfrm>
            <a:off x="4772000" y="165257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7" name="Google Shape;677;p26"/>
          <p:cNvSpPr txBox="1">
            <a:spLocks noGrp="1"/>
          </p:cNvSpPr>
          <p:nvPr>
            <p:ph type="subTitle" idx="9"/>
          </p:nvPr>
        </p:nvSpPr>
        <p:spPr>
          <a:xfrm>
            <a:off x="8136992" y="165257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8" name="Google Shape;678;p26"/>
          <p:cNvSpPr txBox="1">
            <a:spLocks noGrp="1"/>
          </p:cNvSpPr>
          <p:nvPr>
            <p:ph type="subTitle" idx="13"/>
          </p:nvPr>
        </p:nvSpPr>
        <p:spPr>
          <a:xfrm>
            <a:off x="1402000" y="395534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79" name="Google Shape;679;p26"/>
          <p:cNvSpPr txBox="1">
            <a:spLocks noGrp="1"/>
          </p:cNvSpPr>
          <p:nvPr>
            <p:ph type="subTitle" idx="14"/>
          </p:nvPr>
        </p:nvSpPr>
        <p:spPr>
          <a:xfrm>
            <a:off x="4772000" y="395534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0" name="Google Shape;680;p26"/>
          <p:cNvSpPr txBox="1">
            <a:spLocks noGrp="1"/>
          </p:cNvSpPr>
          <p:nvPr>
            <p:ph type="subTitle" idx="15"/>
          </p:nvPr>
        </p:nvSpPr>
        <p:spPr>
          <a:xfrm>
            <a:off x="8136992" y="395534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81" name="Google Shape;681;p26"/>
          <p:cNvSpPr/>
          <p:nvPr/>
        </p:nvSpPr>
        <p:spPr>
          <a:xfrm rot="10800000" flipH="1">
            <a:off x="495888" y="2368465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2" name="Google Shape;682;p26"/>
          <p:cNvGrpSpPr/>
          <p:nvPr/>
        </p:nvGrpSpPr>
        <p:grpSpPr>
          <a:xfrm rot="-5400000" flipH="1">
            <a:off x="11423921" y="2898590"/>
            <a:ext cx="365729" cy="43889"/>
            <a:chOff x="3442775" y="4506975"/>
            <a:chExt cx="812250" cy="96900"/>
          </a:xfrm>
        </p:grpSpPr>
        <p:sp>
          <p:nvSpPr>
            <p:cNvPr id="683" name="Google Shape;683;p2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88" name="Google Shape;688;p26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rot="1409621">
            <a:off x="10504369" y="-1198266"/>
            <a:ext cx="2727291" cy="287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6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9803888" flipH="1">
            <a:off x="-1460874" y="-1085619"/>
            <a:ext cx="3209985" cy="287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07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7"/>
          <p:cNvSpPr txBox="1">
            <a:spLocks noGrp="1"/>
          </p:cNvSpPr>
          <p:nvPr>
            <p:ph type="title" hasCustomPrompt="1"/>
          </p:nvPr>
        </p:nvSpPr>
        <p:spPr>
          <a:xfrm>
            <a:off x="4978633" y="824549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2" name="Google Shape;692;p27"/>
          <p:cNvSpPr txBox="1">
            <a:spLocks noGrp="1"/>
          </p:cNvSpPr>
          <p:nvPr>
            <p:ph type="subTitle" idx="1"/>
          </p:nvPr>
        </p:nvSpPr>
        <p:spPr>
          <a:xfrm>
            <a:off x="4978633" y="1805833"/>
            <a:ext cx="62624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3" name="Google Shape;693;p27"/>
          <p:cNvSpPr txBox="1">
            <a:spLocks noGrp="1"/>
          </p:cNvSpPr>
          <p:nvPr>
            <p:ph type="title" idx="2" hasCustomPrompt="1"/>
          </p:nvPr>
        </p:nvSpPr>
        <p:spPr>
          <a:xfrm>
            <a:off x="4978633" y="2627557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4" name="Google Shape;694;p27"/>
          <p:cNvSpPr txBox="1">
            <a:spLocks noGrp="1"/>
          </p:cNvSpPr>
          <p:nvPr>
            <p:ph type="subTitle" idx="3"/>
          </p:nvPr>
        </p:nvSpPr>
        <p:spPr>
          <a:xfrm>
            <a:off x="4978633" y="3608836"/>
            <a:ext cx="62624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5" name="Google Shape;695;p27"/>
          <p:cNvSpPr txBox="1">
            <a:spLocks noGrp="1"/>
          </p:cNvSpPr>
          <p:nvPr>
            <p:ph type="title" idx="4" hasCustomPrompt="1"/>
          </p:nvPr>
        </p:nvSpPr>
        <p:spPr>
          <a:xfrm>
            <a:off x="4978633" y="4430565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6" name="Google Shape;696;p27"/>
          <p:cNvSpPr txBox="1">
            <a:spLocks noGrp="1"/>
          </p:cNvSpPr>
          <p:nvPr>
            <p:ph type="subTitle" idx="5"/>
          </p:nvPr>
        </p:nvSpPr>
        <p:spPr>
          <a:xfrm>
            <a:off x="4978633" y="5411863"/>
            <a:ext cx="62624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7" name="Google Shape;697;p27"/>
          <p:cNvSpPr/>
          <p:nvPr/>
        </p:nvSpPr>
        <p:spPr>
          <a:xfrm flipH="1">
            <a:off x="10837453" y="4190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27"/>
          <p:cNvSpPr/>
          <p:nvPr/>
        </p:nvSpPr>
        <p:spPr>
          <a:xfrm>
            <a:off x="11428948" y="2397491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9" name="Google Shape;699;p27"/>
          <p:cNvGrpSpPr/>
          <p:nvPr/>
        </p:nvGrpSpPr>
        <p:grpSpPr>
          <a:xfrm flipH="1">
            <a:off x="11644566" y="1065914"/>
            <a:ext cx="1097309" cy="1097309"/>
            <a:chOff x="-423175" y="2918850"/>
            <a:chExt cx="822900" cy="822900"/>
          </a:xfrm>
        </p:grpSpPr>
        <p:sp>
          <p:nvSpPr>
            <p:cNvPr id="700" name="Google Shape;700;p2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8" name="Google Shape;708;p27"/>
          <p:cNvGrpSpPr/>
          <p:nvPr/>
        </p:nvGrpSpPr>
        <p:grpSpPr>
          <a:xfrm flipH="1">
            <a:off x="-731502" y="4512589"/>
            <a:ext cx="1463007" cy="1463007"/>
            <a:chOff x="-423175" y="2918850"/>
            <a:chExt cx="822900" cy="822900"/>
          </a:xfrm>
        </p:grpSpPr>
        <p:sp>
          <p:nvSpPr>
            <p:cNvPr id="709" name="Google Shape;709;p2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17" name="Google Shape;717;p27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>
            <a:off x="-1630167" y="5975597"/>
            <a:ext cx="3105901" cy="88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253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8"/>
          <p:cNvSpPr txBox="1">
            <a:spLocks noGrp="1"/>
          </p:cNvSpPr>
          <p:nvPr>
            <p:ph type="title"/>
          </p:nvPr>
        </p:nvSpPr>
        <p:spPr>
          <a:xfrm>
            <a:off x="951017" y="719333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0" name="Google Shape;720;p28"/>
          <p:cNvSpPr txBox="1">
            <a:spLocks noGrp="1"/>
          </p:cNvSpPr>
          <p:nvPr>
            <p:ph type="subTitle" idx="1"/>
          </p:nvPr>
        </p:nvSpPr>
        <p:spPr>
          <a:xfrm>
            <a:off x="950967" y="20565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1" name="Google Shape;721;p28"/>
          <p:cNvSpPr txBox="1"/>
          <p:nvPr/>
        </p:nvSpPr>
        <p:spPr>
          <a:xfrm>
            <a:off x="1077832" y="4958633"/>
            <a:ext cx="5671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333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28"/>
          <p:cNvSpPr/>
          <p:nvPr/>
        </p:nvSpPr>
        <p:spPr>
          <a:xfrm>
            <a:off x="347201" y="4190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3" name="Google Shape;723;p28"/>
          <p:cNvGrpSpPr/>
          <p:nvPr/>
        </p:nvGrpSpPr>
        <p:grpSpPr>
          <a:xfrm>
            <a:off x="-582021" y="1065914"/>
            <a:ext cx="1097309" cy="1097309"/>
            <a:chOff x="-423175" y="2918850"/>
            <a:chExt cx="822900" cy="822900"/>
          </a:xfrm>
        </p:grpSpPr>
        <p:sp>
          <p:nvSpPr>
            <p:cNvPr id="724" name="Google Shape;724;p28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32" name="Google Shape;732;p28"/>
          <p:cNvPicPr preferRelativeResize="0"/>
          <p:nvPr/>
        </p:nvPicPr>
        <p:blipFill rotWithShape="1">
          <a:blip r:embed="rId5">
            <a:alphaModFix/>
          </a:blip>
          <a:srcRect l="51169" t="4835" b="80958"/>
          <a:stretch/>
        </p:blipFill>
        <p:spPr>
          <a:xfrm rot="10800000" flipH="1">
            <a:off x="10684120" y="5975597"/>
            <a:ext cx="3105901" cy="8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8"/>
          <p:cNvSpPr/>
          <p:nvPr/>
        </p:nvSpPr>
        <p:spPr>
          <a:xfrm flipH="1">
            <a:off x="263705" y="2397491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4" name="Google Shape;734;p28"/>
          <p:cNvGrpSpPr/>
          <p:nvPr/>
        </p:nvGrpSpPr>
        <p:grpSpPr>
          <a:xfrm rot="5400000">
            <a:off x="11527670" y="5565221"/>
            <a:ext cx="365729" cy="43889"/>
            <a:chOff x="3442775" y="4506975"/>
            <a:chExt cx="812250" cy="96900"/>
          </a:xfrm>
        </p:grpSpPr>
        <p:sp>
          <p:nvSpPr>
            <p:cNvPr id="735" name="Google Shape;735;p28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456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29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5400007" flipH="1">
            <a:off x="10639524" y="-611430"/>
            <a:ext cx="3560885" cy="2796513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9"/>
          <p:cNvSpPr/>
          <p:nvPr/>
        </p:nvSpPr>
        <p:spPr>
          <a:xfrm rot="10800000" flipH="1">
            <a:off x="11341696" y="266978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29"/>
          <p:cNvGrpSpPr/>
          <p:nvPr/>
        </p:nvGrpSpPr>
        <p:grpSpPr>
          <a:xfrm>
            <a:off x="-548654" y="-842561"/>
            <a:ext cx="12094449" cy="5406701"/>
            <a:chOff x="-411491" y="-631921"/>
            <a:chExt cx="9070837" cy="4055026"/>
          </a:xfrm>
        </p:grpSpPr>
        <p:grpSp>
          <p:nvGrpSpPr>
            <p:cNvPr id="744" name="Google Shape;744;p29"/>
            <p:cNvGrpSpPr/>
            <p:nvPr/>
          </p:nvGrpSpPr>
          <p:grpSpPr>
            <a:xfrm rot="10800000">
              <a:off x="7562256" y="-631921"/>
              <a:ext cx="1097090" cy="1097090"/>
              <a:chOff x="-423175" y="2918850"/>
              <a:chExt cx="822900" cy="822900"/>
            </a:xfrm>
          </p:grpSpPr>
          <p:sp>
            <p:nvSpPr>
              <p:cNvPr id="745" name="Google Shape;745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6" name="Google Shape;746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7" name="Google Shape;747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8" name="Google Shape;748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9" name="Google Shape;749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0" name="Google Shape;750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53" name="Google Shape;753;p29"/>
            <p:cNvGrpSpPr/>
            <p:nvPr/>
          </p:nvGrpSpPr>
          <p:grpSpPr>
            <a:xfrm flipH="1">
              <a:off x="-411491" y="2600123"/>
              <a:ext cx="822982" cy="822982"/>
              <a:chOff x="-423175" y="2918850"/>
              <a:chExt cx="822900" cy="822900"/>
            </a:xfrm>
          </p:grpSpPr>
          <p:sp>
            <p:nvSpPr>
              <p:cNvPr id="754" name="Google Shape;754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62" name="Google Shape;762;p29"/>
          <p:cNvGrpSpPr/>
          <p:nvPr/>
        </p:nvGrpSpPr>
        <p:grpSpPr>
          <a:xfrm rot="5400000" flipH="1">
            <a:off x="588984" y="4623460"/>
            <a:ext cx="365729" cy="43889"/>
            <a:chOff x="3442775" y="4506975"/>
            <a:chExt cx="812250" cy="96900"/>
          </a:xfrm>
        </p:grpSpPr>
        <p:sp>
          <p:nvSpPr>
            <p:cNvPr id="763" name="Google Shape;763;p2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68" name="Google Shape;768;p29"/>
          <p:cNvPicPr preferRelativeResize="0"/>
          <p:nvPr/>
        </p:nvPicPr>
        <p:blipFill rotWithShape="1">
          <a:blip r:embed="rId3">
            <a:alphaModFix/>
          </a:blip>
          <a:srcRect l="25239" r="24663"/>
          <a:stretch/>
        </p:blipFill>
        <p:spPr>
          <a:xfrm rot="-9390379">
            <a:off x="-780462" y="5116167"/>
            <a:ext cx="2727291" cy="2878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3938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30"/>
          <p:cNvGrpSpPr/>
          <p:nvPr/>
        </p:nvGrpSpPr>
        <p:grpSpPr>
          <a:xfrm rot="-5400000" flipH="1">
            <a:off x="481789" y="2108517"/>
            <a:ext cx="365729" cy="43889"/>
            <a:chOff x="3442775" y="4506975"/>
            <a:chExt cx="812250" cy="96900"/>
          </a:xfrm>
        </p:grpSpPr>
        <p:sp>
          <p:nvSpPr>
            <p:cNvPr id="771" name="Google Shape;771;p3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76" name="Google Shape;776;p30"/>
          <p:cNvPicPr preferRelativeResize="0"/>
          <p:nvPr/>
        </p:nvPicPr>
        <p:blipFill rotWithShape="1">
          <a:blip r:embed="rId2">
            <a:alphaModFix amt="70000"/>
          </a:blip>
          <a:srcRect l="57129" t="18430" b="44950"/>
          <a:stretch/>
        </p:blipFill>
        <p:spPr>
          <a:xfrm rot="-5130888" flipH="1">
            <a:off x="10430206" y="5416931"/>
            <a:ext cx="2865223" cy="2390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30"/>
          <p:cNvGrpSpPr/>
          <p:nvPr/>
        </p:nvGrpSpPr>
        <p:grpSpPr>
          <a:xfrm>
            <a:off x="-776302" y="402886"/>
            <a:ext cx="13515699" cy="5229004"/>
            <a:chOff x="-582226" y="302164"/>
            <a:chExt cx="10136774" cy="3921753"/>
          </a:xfrm>
        </p:grpSpPr>
        <p:grpSp>
          <p:nvGrpSpPr>
            <p:cNvPr id="778" name="Google Shape;778;p30"/>
            <p:cNvGrpSpPr/>
            <p:nvPr/>
          </p:nvGrpSpPr>
          <p:grpSpPr>
            <a:xfrm flipH="1">
              <a:off x="-582226" y="302164"/>
              <a:ext cx="1097255" cy="1097255"/>
              <a:chOff x="8735900" y="445925"/>
              <a:chExt cx="822900" cy="822900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87" name="Google Shape;787;p30"/>
            <p:cNvGrpSpPr/>
            <p:nvPr/>
          </p:nvGrpSpPr>
          <p:grpSpPr>
            <a:xfrm rot="10800000">
              <a:off x="8731648" y="3401017"/>
              <a:ext cx="822900" cy="822900"/>
              <a:chOff x="8735900" y="445925"/>
              <a:chExt cx="822900" cy="822900"/>
            </a:xfrm>
          </p:grpSpPr>
          <p:sp>
            <p:nvSpPr>
              <p:cNvPr id="788" name="Google Shape;788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96" name="Google Shape;796;p30"/>
          <p:cNvSpPr/>
          <p:nvPr/>
        </p:nvSpPr>
        <p:spPr>
          <a:xfrm rot="10800000" flipH="1">
            <a:off x="11341696" y="378738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7" name="Google Shape;797;p30"/>
          <p:cNvPicPr preferRelativeResize="0"/>
          <p:nvPr/>
        </p:nvPicPr>
        <p:blipFill rotWithShape="1">
          <a:blip r:embed="rId3">
            <a:alphaModFix/>
          </a:blip>
          <a:srcRect l="15074" t="23118" r="19923" b="25916"/>
          <a:stretch/>
        </p:blipFill>
        <p:spPr>
          <a:xfrm rot="537552" flipH="1">
            <a:off x="-1382965" y="-1303370"/>
            <a:ext cx="3610132" cy="2764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731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"/>
          <p:cNvPicPr preferRelativeResize="0"/>
          <p:nvPr/>
        </p:nvPicPr>
        <p:blipFill rotWithShape="1">
          <a:blip r:embed="rId2">
            <a:alphaModFix amt="72000"/>
          </a:blip>
          <a:srcRect l="51065" t="57732" r="5518" b="-1765"/>
          <a:stretch/>
        </p:blipFill>
        <p:spPr>
          <a:xfrm rot="-9896282">
            <a:off x="-823298" y="-1121197"/>
            <a:ext cx="2721935" cy="2680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4"/>
          <p:cNvGrpSpPr/>
          <p:nvPr/>
        </p:nvGrpSpPr>
        <p:grpSpPr>
          <a:xfrm rot="5400000">
            <a:off x="325137" y="2217161"/>
            <a:ext cx="365729" cy="43889"/>
            <a:chOff x="3442775" y="4506975"/>
            <a:chExt cx="812250" cy="96900"/>
          </a:xfrm>
        </p:grpSpPr>
        <p:sp>
          <p:nvSpPr>
            <p:cNvPr id="73" name="Google Shape;73;p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" name="Google Shape;78;p4"/>
          <p:cNvSpPr/>
          <p:nvPr/>
        </p:nvSpPr>
        <p:spPr>
          <a:xfrm flipH="1">
            <a:off x="11454347" y="412294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4"/>
          <p:cNvGrpSpPr/>
          <p:nvPr/>
        </p:nvGrpSpPr>
        <p:grpSpPr>
          <a:xfrm>
            <a:off x="-548655" y="819960"/>
            <a:ext cx="13472048" cy="5148139"/>
            <a:chOff x="-411491" y="614970"/>
            <a:chExt cx="10104036" cy="3861104"/>
          </a:xfrm>
        </p:grpSpPr>
        <p:grpSp>
          <p:nvGrpSpPr>
            <p:cNvPr id="80" name="Google Shape;80;p4"/>
            <p:cNvGrpSpPr/>
            <p:nvPr/>
          </p:nvGrpSpPr>
          <p:grpSpPr>
            <a:xfrm flipH="1">
              <a:off x="-411491" y="614970"/>
              <a:ext cx="822982" cy="822982"/>
              <a:chOff x="-423175" y="2918850"/>
              <a:chExt cx="822900" cy="822900"/>
            </a:xfrm>
          </p:grpSpPr>
          <p:sp>
            <p:nvSpPr>
              <p:cNvPr id="81" name="Google Shape;81;p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flipH="1">
              <a:off x="8595455" y="3378983"/>
              <a:ext cx="1097090" cy="1097090"/>
              <a:chOff x="-423175" y="2918850"/>
              <a:chExt cx="822900" cy="82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-996112" flipH="1">
            <a:off x="10566726" y="5063824"/>
            <a:ext cx="3209985" cy="28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>
          <a:xfrm>
            <a:off x="960000" y="1489035"/>
            <a:ext cx="10272000" cy="5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032844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F118E-D629-DA87-5435-8E82F448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9F9412-DAE0-5ADA-B731-7587B0522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B21FD2-9EF6-0E8E-5CAC-ADA4E91F8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BEFE-44CE-4E9B-A815-08D79C05DFBC}" type="datetimeFigureOut">
              <a:rPr lang="ru-RU" smtClean="0"/>
              <a:t>03.03.2024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7EB6A9-8117-5BD1-937A-B5F530A3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8455F1-4E9E-4BC7-94EC-6D2F43511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CBE75-B493-423A-BF1A-24E110D0E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9943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6541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3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46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1"/>
          </p:nvPr>
        </p:nvSpPr>
        <p:spPr>
          <a:xfrm>
            <a:off x="6819304" y="4831576"/>
            <a:ext cx="292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2"/>
          </p:nvPr>
        </p:nvSpPr>
        <p:spPr>
          <a:xfrm>
            <a:off x="2446696" y="4831576"/>
            <a:ext cx="292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subTitle" idx="3"/>
          </p:nvPr>
        </p:nvSpPr>
        <p:spPr>
          <a:xfrm>
            <a:off x="6819304" y="4323577"/>
            <a:ext cx="2926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4"/>
          </p:nvPr>
        </p:nvSpPr>
        <p:spPr>
          <a:xfrm>
            <a:off x="2446696" y="4323577"/>
            <a:ext cx="2926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 flipH="1">
            <a:off x="-918967" y="5975597"/>
            <a:ext cx="3105901" cy="88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5"/>
          <p:cNvGrpSpPr/>
          <p:nvPr/>
        </p:nvGrpSpPr>
        <p:grpSpPr>
          <a:xfrm>
            <a:off x="-731502" y="109461"/>
            <a:ext cx="13370559" cy="5862720"/>
            <a:chOff x="-548627" y="82096"/>
            <a:chExt cx="10027919" cy="4397040"/>
          </a:xfrm>
        </p:grpSpPr>
        <p:grpSp>
          <p:nvGrpSpPr>
            <p:cNvPr id="109" name="Google Shape;109;p5"/>
            <p:cNvGrpSpPr/>
            <p:nvPr/>
          </p:nvGrpSpPr>
          <p:grpSpPr>
            <a:xfrm rot="10800000">
              <a:off x="8656309" y="82096"/>
              <a:ext cx="822982" cy="822982"/>
              <a:chOff x="-423175" y="2918850"/>
              <a:chExt cx="822900" cy="822900"/>
            </a:xfrm>
          </p:grpSpPr>
          <p:sp>
            <p:nvSpPr>
              <p:cNvPr id="110" name="Google Shape;110;p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8" name="Google Shape;118;p5"/>
            <p:cNvGrpSpPr/>
            <p:nvPr/>
          </p:nvGrpSpPr>
          <p:grpSpPr>
            <a:xfrm flipH="1">
              <a:off x="-548627" y="3381881"/>
              <a:ext cx="1097255" cy="1097255"/>
              <a:chOff x="8735900" y="445925"/>
              <a:chExt cx="822900" cy="822900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l="12358" t="17954" r="14903" b="23637"/>
          <a:stretch/>
        </p:blipFill>
        <p:spPr>
          <a:xfrm rot="5802052" flipH="1">
            <a:off x="10765722" y="-16701"/>
            <a:ext cx="3560887" cy="2796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5"/>
          <p:cNvGrpSpPr/>
          <p:nvPr/>
        </p:nvGrpSpPr>
        <p:grpSpPr>
          <a:xfrm>
            <a:off x="529584" y="3125265"/>
            <a:ext cx="11260712" cy="1319503"/>
            <a:chOff x="397188" y="2343948"/>
            <a:chExt cx="8445534" cy="989627"/>
          </a:xfrm>
        </p:grpSpPr>
        <p:sp>
          <p:nvSpPr>
            <p:cNvPr id="129" name="Google Shape;129;p5"/>
            <p:cNvSpPr/>
            <p:nvPr/>
          </p:nvSpPr>
          <p:spPr>
            <a:xfrm flipH="1">
              <a:off x="397188" y="305937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10800000" flipH="1">
              <a:off x="8568522" y="234394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79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grpSp>
        <p:nvGrpSpPr>
          <p:cNvPr id="133" name="Google Shape;133;p6"/>
          <p:cNvGrpSpPr/>
          <p:nvPr/>
        </p:nvGrpSpPr>
        <p:grpSpPr>
          <a:xfrm>
            <a:off x="-731503" y="1423419"/>
            <a:ext cx="13696075" cy="4619247"/>
            <a:chOff x="-548627" y="1067564"/>
            <a:chExt cx="10272056" cy="3464435"/>
          </a:xfrm>
        </p:grpSpPr>
        <p:grpSp>
          <p:nvGrpSpPr>
            <p:cNvPr id="134" name="Google Shape;134;p6"/>
            <p:cNvGrpSpPr/>
            <p:nvPr/>
          </p:nvGrpSpPr>
          <p:grpSpPr>
            <a:xfrm rot="10800000">
              <a:off x="8626174" y="3434744"/>
              <a:ext cx="1097255" cy="1097255"/>
              <a:chOff x="8735900" y="445925"/>
              <a:chExt cx="822900" cy="8229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3" name="Google Shape;143;p6"/>
            <p:cNvGrpSpPr/>
            <p:nvPr/>
          </p:nvGrpSpPr>
          <p:grpSpPr>
            <a:xfrm rot="10800000">
              <a:off x="-548627" y="1067564"/>
              <a:ext cx="1097255" cy="1097255"/>
              <a:chOff x="8735900" y="445925"/>
              <a:chExt cx="822900" cy="822900"/>
            </a:xfrm>
          </p:grpSpPr>
          <p:sp>
            <p:nvSpPr>
              <p:cNvPr id="144" name="Google Shape;144;p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2" name="Google Shape;152;p6"/>
          <p:cNvGrpSpPr/>
          <p:nvPr/>
        </p:nvGrpSpPr>
        <p:grpSpPr>
          <a:xfrm rot="-5400000">
            <a:off x="550456" y="2890813"/>
            <a:ext cx="365729" cy="43889"/>
            <a:chOff x="3442775" y="4506975"/>
            <a:chExt cx="812250" cy="96900"/>
          </a:xfrm>
        </p:grpSpPr>
        <p:sp>
          <p:nvSpPr>
            <p:cNvPr id="153" name="Google Shape;153;p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8" name="Google Shape;158;p6"/>
          <p:cNvSpPr/>
          <p:nvPr/>
        </p:nvSpPr>
        <p:spPr>
          <a:xfrm flipH="1">
            <a:off x="11454347" y="412294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rot="10799990" flipH="1">
            <a:off x="-869909" y="6"/>
            <a:ext cx="2310063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 l="15074" t="23118" r="19923" b="25916"/>
          <a:stretch/>
        </p:blipFill>
        <p:spPr>
          <a:xfrm rot="10262448">
            <a:off x="10894902" y="4984791"/>
            <a:ext cx="3610132" cy="2764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28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>
            <a:spLocks noGrp="1"/>
          </p:cNvSpPr>
          <p:nvPr>
            <p:ph type="pic" idx="2"/>
          </p:nvPr>
        </p:nvSpPr>
        <p:spPr>
          <a:xfrm>
            <a:off x="2392" y="0"/>
            <a:ext cx="4896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6074600" y="1706933"/>
            <a:ext cx="46048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subTitle" idx="1"/>
          </p:nvPr>
        </p:nvSpPr>
        <p:spPr>
          <a:xfrm>
            <a:off x="6075467" y="2911067"/>
            <a:ext cx="4603200" cy="22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>
            <a:off x="10006250" y="5975597"/>
            <a:ext cx="3105901" cy="8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11298000" y="4383967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7" name="Google Shape;167;p7"/>
          <p:cNvGrpSpPr/>
          <p:nvPr/>
        </p:nvGrpSpPr>
        <p:grpSpPr>
          <a:xfrm>
            <a:off x="11643400" y="4813984"/>
            <a:ext cx="1097200" cy="1097200"/>
            <a:chOff x="8735900" y="445925"/>
            <a:chExt cx="822900" cy="822900"/>
          </a:xfrm>
        </p:grpSpPr>
        <p:sp>
          <p:nvSpPr>
            <p:cNvPr id="168" name="Google Shape;168;p7"/>
            <p:cNvSpPr/>
            <p:nvPr/>
          </p:nvSpPr>
          <p:spPr>
            <a:xfrm>
              <a:off x="8735900" y="445925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8778350" y="488375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8818100" y="528125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8859350" y="569375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8900450" y="610475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8941550" y="651575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8987300" y="697325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9033050" y="743075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54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2358067" y="1742800"/>
            <a:ext cx="74760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2">
            <a:alphaModFix amt="63000"/>
          </a:blip>
          <a:srcRect l="50780" t="55966" r="5115"/>
          <a:stretch/>
        </p:blipFill>
        <p:spPr>
          <a:xfrm rot="10800000">
            <a:off x="-861315" y="-1013567"/>
            <a:ext cx="3904764" cy="38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278100" y="337550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" name="Google Shape;180;p8"/>
          <p:cNvGrpSpPr/>
          <p:nvPr/>
        </p:nvGrpSpPr>
        <p:grpSpPr>
          <a:xfrm rot="5400000">
            <a:off x="11476753" y="2899057"/>
            <a:ext cx="365729" cy="43889"/>
            <a:chOff x="3442775" y="4506975"/>
            <a:chExt cx="812250" cy="96900"/>
          </a:xfrm>
        </p:grpSpPr>
        <p:sp>
          <p:nvSpPr>
            <p:cNvPr id="181" name="Google Shape;181;p8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-14066" y="1796267"/>
            <a:ext cx="12734369" cy="3182597"/>
            <a:chOff x="-10550" y="1347200"/>
            <a:chExt cx="9550777" cy="2386948"/>
          </a:xfrm>
        </p:grpSpPr>
        <p:grpSp>
          <p:nvGrpSpPr>
            <p:cNvPr id="187" name="Google Shape;187;p8"/>
            <p:cNvGrpSpPr/>
            <p:nvPr/>
          </p:nvGrpSpPr>
          <p:grpSpPr>
            <a:xfrm>
              <a:off x="8442973" y="2636893"/>
              <a:ext cx="1097255" cy="1097255"/>
              <a:chOff x="8735900" y="445925"/>
              <a:chExt cx="822900" cy="822900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6" name="Google Shape;196;p8"/>
            <p:cNvGrpSpPr/>
            <p:nvPr/>
          </p:nvGrpSpPr>
          <p:grpSpPr>
            <a:xfrm>
              <a:off x="-10550" y="1347200"/>
              <a:ext cx="822900" cy="822900"/>
              <a:chOff x="8735900" y="445925"/>
              <a:chExt cx="822900" cy="8229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l="13063" t="17894" r="17337" b="24661"/>
          <a:stretch/>
        </p:blipFill>
        <p:spPr>
          <a:xfrm>
            <a:off x="9531434" y="4045033"/>
            <a:ext cx="3601497" cy="2902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87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4050000" y="2225767"/>
            <a:ext cx="5924000" cy="15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4050000" y="3737433"/>
            <a:ext cx="59240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2">
            <a:alphaModFix amt="58000"/>
          </a:blip>
          <a:srcRect l="2379" r="54204" b="55966"/>
          <a:stretch/>
        </p:blipFill>
        <p:spPr>
          <a:xfrm rot="-6898225">
            <a:off x="9872401" y="5015743"/>
            <a:ext cx="3862503" cy="380543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/>
          <p:nvPr/>
        </p:nvSpPr>
        <p:spPr>
          <a:xfrm>
            <a:off x="9711467" y="6245433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1628859" y="4869976"/>
            <a:ext cx="1097309" cy="1097309"/>
            <a:chOff x="-423175" y="2918850"/>
            <a:chExt cx="822900" cy="822900"/>
          </a:xfrm>
        </p:grpSpPr>
        <p:sp>
          <p:nvSpPr>
            <p:cNvPr id="212" name="Google Shape;212;p9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9"/>
          <p:cNvGrpSpPr/>
          <p:nvPr/>
        </p:nvGrpSpPr>
        <p:grpSpPr>
          <a:xfrm rot="5400000" flipH="1">
            <a:off x="11343205" y="4272556"/>
            <a:ext cx="365729" cy="43889"/>
            <a:chOff x="3442775" y="4506975"/>
            <a:chExt cx="812250" cy="96900"/>
          </a:xfrm>
        </p:grpSpPr>
        <p:sp>
          <p:nvSpPr>
            <p:cNvPr id="221" name="Google Shape;221;p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190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3628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3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7002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0" name="Google Shape;800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39966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9.xml"/><Relationship Id="rId3" Type="http://schemas.openxmlformats.org/officeDocument/2006/relationships/slide" Target="slide7.xml"/><Relationship Id="rId7" Type="http://schemas.openxmlformats.org/officeDocument/2006/relationships/slide" Target="slide12.xml"/><Relationship Id="rId12" Type="http://schemas.openxmlformats.org/officeDocument/2006/relationships/slide" Target="slide16.xml"/><Relationship Id="rId2" Type="http://schemas.openxmlformats.org/officeDocument/2006/relationships/slide" Target="slide6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3.xml"/><Relationship Id="rId5" Type="http://schemas.openxmlformats.org/officeDocument/2006/relationships/slide" Target="slide18.xml"/><Relationship Id="rId15" Type="http://schemas.openxmlformats.org/officeDocument/2006/relationships/slide" Target="slide11.xml"/><Relationship Id="rId10" Type="http://schemas.openxmlformats.org/officeDocument/2006/relationships/slide" Target="slide14.xml"/><Relationship Id="rId4" Type="http://schemas.openxmlformats.org/officeDocument/2006/relationships/slide" Target="slide8.xml"/><Relationship Id="rId9" Type="http://schemas.openxmlformats.org/officeDocument/2006/relationships/slide" Target="slide17.xml"/><Relationship Id="rId1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6.xml"/><Relationship Id="rId18" Type="http://schemas.openxmlformats.org/officeDocument/2006/relationships/slide" Target="slide18.xml"/><Relationship Id="rId3" Type="http://schemas.openxmlformats.org/officeDocument/2006/relationships/image" Target="../media/image10.png"/><Relationship Id="rId7" Type="http://schemas.openxmlformats.org/officeDocument/2006/relationships/slide" Target="slide7.xml"/><Relationship Id="rId12" Type="http://schemas.openxmlformats.org/officeDocument/2006/relationships/slide" Target="slide13.xml"/><Relationship Id="rId17" Type="http://schemas.openxmlformats.org/officeDocument/2006/relationships/slide" Target="slide17.xml"/><Relationship Id="rId2" Type="http://schemas.openxmlformats.org/officeDocument/2006/relationships/customXml" Target="../ink/ink1.xml"/><Relationship Id="rId16" Type="http://schemas.openxmlformats.org/officeDocument/2006/relationships/slide" Target="slide16.xml"/><Relationship Id="rId1" Type="http://schemas.openxmlformats.org/officeDocument/2006/relationships/slideLayout" Target="../slideLayouts/slideLayout30.xml"/><Relationship Id="rId6" Type="http://schemas.openxmlformats.org/officeDocument/2006/relationships/slide" Target="slide15.xml"/><Relationship Id="rId11" Type="http://schemas.openxmlformats.org/officeDocument/2006/relationships/slide" Target="slide12.xml"/><Relationship Id="rId5" Type="http://schemas.openxmlformats.org/officeDocument/2006/relationships/slide" Target="slide11.xml"/><Relationship Id="rId15" Type="http://schemas.openxmlformats.org/officeDocument/2006/relationships/slide" Target="slide5.xml"/><Relationship Id="rId10" Type="http://schemas.openxmlformats.org/officeDocument/2006/relationships/slide" Target="slide4.xml"/><Relationship Id="rId4" Type="http://schemas.openxmlformats.org/officeDocument/2006/relationships/slide" Target="slide9.xml"/><Relationship Id="rId9" Type="http://schemas.openxmlformats.org/officeDocument/2006/relationships/slide" Target="slide10.xml"/><Relationship Id="rId1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2B79E-B5A9-0903-7005-25A7F464F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091" y="1480153"/>
            <a:ext cx="9144000" cy="2387600"/>
          </a:xfrm>
        </p:spPr>
        <p:txBody>
          <a:bodyPr>
            <a:noAutofit/>
          </a:bodyPr>
          <a:lstStyle/>
          <a:p>
            <a:r>
              <a:rPr lang="ru-RU" sz="4000" dirty="0"/>
              <a:t>Изучение темы «Развитие современного цифрового бизнеса как экосистемы»  посредством создания электронного контента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7E9D11-03B3-F118-5E75-CA598B18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321" y="4081762"/>
            <a:ext cx="9144000" cy="684202"/>
          </a:xfrm>
        </p:spPr>
        <p:txBody>
          <a:bodyPr/>
          <a:lstStyle/>
          <a:p>
            <a:r>
              <a:rPr lang="ru-RU" dirty="0"/>
              <a:t>Подготовила: Кравцова А.Е</a:t>
            </a:r>
          </a:p>
        </p:txBody>
      </p:sp>
    </p:spTree>
    <p:extLst>
      <p:ext uri="{BB962C8B-B14F-4D97-AF65-F5344CB8AC3E}">
        <p14:creationId xmlns:p14="http://schemas.microsoft.com/office/powerpoint/2010/main" val="3652903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534BD-CCA4-7605-2F24-3463779F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Сокращение издержек на поддержку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AB04A4-685B-F5D9-FE18-8ECC2743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67" y="1701305"/>
            <a:ext cx="10290000" cy="4555200"/>
          </a:xfrm>
        </p:spPr>
        <p:txBody>
          <a:bodyPr/>
          <a:lstStyle/>
          <a:p>
            <a:pPr marL="152400" indent="0" algn="just">
              <a:buNone/>
            </a:pPr>
            <a:r>
              <a:rPr lang="ru-RU" sz="2000" dirty="0"/>
              <a:t>	Благодаря автоматизации и частичной цифровизации расходы на обеспечение колл-центров в нескольких часовых поясах значительно снижаются. Теперь на смену сотрудникам технической поддержки приходят чат-боты, которые доступны в любое время вне зависимости от часового пояса. 	Автоматизированные системы ответов на часто задаваемые вопросы (FAQ), самообслуживание пользователей через базы знаний или видеоинструкции значительно снижает количество обращений в поддержку.</a:t>
            </a:r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7501B69D-77E9-FDC6-A5DE-311D6A624237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575E2-6EF8-A9A2-15CE-4214D845B054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grpSp>
        <p:nvGrpSpPr>
          <p:cNvPr id="6" name="Google Shape;842;p37">
            <a:extLst>
              <a:ext uri="{FF2B5EF4-FFF2-40B4-BE49-F238E27FC236}">
                <a16:creationId xmlns:a16="http://schemas.microsoft.com/office/drawing/2014/main" id="{0E3033C2-0396-9309-289B-7E24C0A38069}"/>
              </a:ext>
            </a:extLst>
          </p:cNvPr>
          <p:cNvGrpSpPr/>
          <p:nvPr/>
        </p:nvGrpSpPr>
        <p:grpSpPr>
          <a:xfrm rot="8855794">
            <a:off x="-977508" y="3305854"/>
            <a:ext cx="3502120" cy="3984428"/>
            <a:chOff x="144354" y="449941"/>
            <a:chExt cx="3477624" cy="4022037"/>
          </a:xfrm>
        </p:grpSpPr>
        <p:pic>
          <p:nvPicPr>
            <p:cNvPr id="7" name="Google Shape;843;p37">
              <a:extLst>
                <a:ext uri="{FF2B5EF4-FFF2-40B4-BE49-F238E27FC236}">
                  <a16:creationId xmlns:a16="http://schemas.microsoft.com/office/drawing/2014/main" id="{F18D77E6-EB9A-36EB-DDC1-2F31BE12BA2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5575" r="17319"/>
            <a:stretch/>
          </p:blipFill>
          <p:spPr>
            <a:xfrm rot="18716763" flipH="1">
              <a:off x="332305" y="1182306"/>
              <a:ext cx="3682471" cy="28968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44;p37">
              <a:extLst>
                <a:ext uri="{FF2B5EF4-FFF2-40B4-BE49-F238E27FC236}">
                  <a16:creationId xmlns:a16="http://schemas.microsoft.com/office/drawing/2014/main" id="{BA64CDEB-BE1F-7BC1-B691-DE76D5BA1DC7}"/>
                </a:ext>
              </a:extLst>
            </p:cNvPr>
            <p:cNvGrpSpPr/>
            <p:nvPr/>
          </p:nvGrpSpPr>
          <p:grpSpPr>
            <a:xfrm>
              <a:off x="144355" y="449941"/>
              <a:ext cx="1097090" cy="1097090"/>
              <a:chOff x="-423175" y="2918850"/>
              <a:chExt cx="822900" cy="822900"/>
            </a:xfrm>
          </p:grpSpPr>
          <p:sp>
            <p:nvSpPr>
              <p:cNvPr id="10" name="Google Shape;845;p37">
                <a:extLst>
                  <a:ext uri="{FF2B5EF4-FFF2-40B4-BE49-F238E27FC236}">
                    <a16:creationId xmlns:a16="http://schemas.microsoft.com/office/drawing/2014/main" id="{2DE00F4A-71F1-B024-BF8A-3B21BEEF99FE}"/>
                  </a:ext>
                </a:extLst>
              </p:cNvPr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" name="Google Shape;846;p37">
                <a:extLst>
                  <a:ext uri="{FF2B5EF4-FFF2-40B4-BE49-F238E27FC236}">
                    <a16:creationId xmlns:a16="http://schemas.microsoft.com/office/drawing/2014/main" id="{948C0AE5-765D-9DE9-8A99-4221E76420D0}"/>
                  </a:ext>
                </a:extLst>
              </p:cNvPr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" name="Google Shape;847;p37">
                <a:extLst>
                  <a:ext uri="{FF2B5EF4-FFF2-40B4-BE49-F238E27FC236}">
                    <a16:creationId xmlns:a16="http://schemas.microsoft.com/office/drawing/2014/main" id="{014DF8D5-4611-7569-DDE4-903B7B5A4E98}"/>
                  </a:ext>
                </a:extLst>
              </p:cNvPr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" name="Google Shape;848;p37">
                <a:extLst>
                  <a:ext uri="{FF2B5EF4-FFF2-40B4-BE49-F238E27FC236}">
                    <a16:creationId xmlns:a16="http://schemas.microsoft.com/office/drawing/2014/main" id="{CCBDCB3E-A895-1CD1-0BE4-A19254F9356F}"/>
                  </a:ext>
                </a:extLst>
              </p:cNvPr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" name="Google Shape;849;p37">
                <a:extLst>
                  <a:ext uri="{FF2B5EF4-FFF2-40B4-BE49-F238E27FC236}">
                    <a16:creationId xmlns:a16="http://schemas.microsoft.com/office/drawing/2014/main" id="{B2C65DFA-F5D8-0843-B1E3-DE1A5949BA62}"/>
                  </a:ext>
                </a:extLst>
              </p:cNvPr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" name="Google Shape;850;p37">
                <a:extLst>
                  <a:ext uri="{FF2B5EF4-FFF2-40B4-BE49-F238E27FC236}">
                    <a16:creationId xmlns:a16="http://schemas.microsoft.com/office/drawing/2014/main" id="{FF1D4ED4-9D56-8B1C-646F-0BC2CC8B1144}"/>
                  </a:ext>
                </a:extLst>
              </p:cNvPr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851;p37">
                <a:extLst>
                  <a:ext uri="{FF2B5EF4-FFF2-40B4-BE49-F238E27FC236}">
                    <a16:creationId xmlns:a16="http://schemas.microsoft.com/office/drawing/2014/main" id="{7D022942-CA4F-B6CF-F8D3-5CA8902C8527}"/>
                  </a:ext>
                </a:extLst>
              </p:cNvPr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" name="Google Shape;852;p37">
                <a:extLst>
                  <a:ext uri="{FF2B5EF4-FFF2-40B4-BE49-F238E27FC236}">
                    <a16:creationId xmlns:a16="http://schemas.microsoft.com/office/drawing/2014/main" id="{9BE2A519-C179-7B9C-2D9B-213556BB3668}"/>
                  </a:ext>
                </a:extLst>
              </p:cNvPr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" name="Google Shape;853;p37">
              <a:extLst>
                <a:ext uri="{FF2B5EF4-FFF2-40B4-BE49-F238E27FC236}">
                  <a16:creationId xmlns:a16="http://schemas.microsoft.com/office/drawing/2014/main" id="{653825E1-3A92-DD86-5B7F-C67660F729E6}"/>
                </a:ext>
              </a:extLst>
            </p:cNvPr>
            <p:cNvSpPr/>
            <p:nvPr/>
          </p:nvSpPr>
          <p:spPr>
            <a:xfrm flipH="1">
              <a:off x="144354" y="189198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275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1CC6B-1DFF-93D3-1D55-E0555EFB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Увеличение числа потенциальных клиентов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DC87FB-BDCC-9ABA-F081-8B0836AF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220" y="1952208"/>
            <a:ext cx="10290000" cy="4555200"/>
          </a:xfrm>
        </p:spPr>
        <p:txBody>
          <a:bodyPr/>
          <a:lstStyle/>
          <a:p>
            <a:pPr marL="152400" indent="0" algn="just">
              <a:buNone/>
            </a:pPr>
            <a:r>
              <a:rPr lang="ru-RU" sz="2000" dirty="0"/>
              <a:t>	Когда человек уже пользуется одним продуктом из цифровой экосистемы, есть большая вероятность того, что он также будет заинтересован и в других продуктах этой экосистемы. Это связано с удобством использования, совместимостью и синергией между различными продуктами.</a:t>
            </a:r>
          </a:p>
          <a:p>
            <a:pPr marL="152400" indent="0" algn="just">
              <a:buNone/>
            </a:pPr>
            <a:r>
              <a:rPr lang="ru-RU" sz="2000" dirty="0"/>
              <a:t>	Создается эффект сетевого взаимодействия, когда использование одного продукта стимулирует использование других, что уменьшает затраты на привлечение новых клиентов.</a:t>
            </a:r>
          </a:p>
          <a:p>
            <a:pPr marL="152400" indent="0" algn="just">
              <a:buNone/>
            </a:pPr>
            <a:r>
              <a:rPr lang="ru-RU" sz="2000" dirty="0"/>
              <a:t>	Таким образом, цифровые экосистемы позволяют компаниям увеличивать лояльность клиентов, расширять ассортимент предлагаемых услуг и сокращать затраты на привлечение клиентов за счет взаимосвязи и взаимодействия различных продуктов и сервисов в рамках одной платформы.</a:t>
            </a:r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8EE94DBA-D44F-1C4F-87AF-0A3F7CF02F6C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39DF5D-BDBA-44A8-D776-1012122B710E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9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858C4-FF4D-A590-2B94-0F73974D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Кибербезопасность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6854D-6974-47AF-0D8C-456C470C0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67" y="1536633"/>
            <a:ext cx="9684482" cy="3727825"/>
          </a:xfrm>
        </p:spPr>
        <p:txBody>
          <a:bodyPr/>
          <a:lstStyle/>
          <a:p>
            <a:pPr marL="152400" indent="0" algn="just">
              <a:buNone/>
            </a:pPr>
            <a:r>
              <a:rPr lang="ru-RU" sz="1400" dirty="0"/>
              <a:t>	</a:t>
            </a:r>
            <a:r>
              <a:rPr lang="ru-RU" sz="1600" dirty="0"/>
              <a:t>Кибербезопасность играет критически важную роль в цифровой экосистеме, поскольку обеспечивает защиту данных миллионов пользователей! Системы кибербезопасности помогают обнаруживать, блокировать и предотвращать кибератаки, такие как вирусы, хакерские атаки, фишинг, </a:t>
            </a:r>
            <a:r>
              <a:rPr lang="ru-RU" sz="1600" dirty="0" err="1"/>
              <a:t>DDoS</a:t>
            </a:r>
            <a:r>
              <a:rPr lang="ru-RU" sz="1600" dirty="0"/>
              <a:t>-атаки и другие угрозы.</a:t>
            </a:r>
          </a:p>
          <a:p>
            <a:pPr marL="152400" indent="0" algn="just">
              <a:buNone/>
            </a:pPr>
            <a:r>
              <a:rPr lang="ru-RU" sz="1600" dirty="0"/>
              <a:t>	Некоторые из наиболее распространенных технологий кибербезопасности, которые применяются в цифровых экосистемах:</a:t>
            </a:r>
          </a:p>
          <a:p>
            <a:pPr marL="152400" indent="0" algn="just">
              <a:buNone/>
            </a:pPr>
            <a:endParaRPr lang="ru-RU" sz="1600" dirty="0"/>
          </a:p>
          <a:p>
            <a:pPr marL="152400" indent="0" algn="just">
              <a:buNone/>
            </a:pPr>
            <a:r>
              <a:rPr lang="ru-RU" sz="1600" dirty="0"/>
              <a:t>	1. Антивирусное программное обеспечение: Антивирусное программное обеспечение помогает обнаруживать и устранять вредоносное программное обеспечение, такие как вирусы, черви, трояны и другие угрозы.</a:t>
            </a:r>
          </a:p>
          <a:p>
            <a:pPr marL="152400" indent="0" algn="just">
              <a:buNone/>
            </a:pPr>
            <a:endParaRPr lang="ru-RU" sz="1600" dirty="0"/>
          </a:p>
          <a:p>
            <a:pPr marL="152400" indent="0" algn="just">
              <a:buNone/>
            </a:pPr>
            <a:r>
              <a:rPr lang="ru-RU" sz="1600" dirty="0"/>
              <a:t>	2. Средства обнаружения и предотвращения вторжений (</a:t>
            </a:r>
            <a:r>
              <a:rPr lang="ru-RU" sz="1600" dirty="0" err="1"/>
              <a:t>Intrusion</a:t>
            </a:r>
            <a:r>
              <a:rPr lang="ru-RU" sz="1600" dirty="0"/>
              <a:t> </a:t>
            </a:r>
            <a:r>
              <a:rPr lang="ru-RU" sz="1600" dirty="0" err="1"/>
              <a:t>Detection</a:t>
            </a:r>
            <a:r>
              <a:rPr lang="ru-RU" sz="1600" dirty="0"/>
              <a:t> </a:t>
            </a:r>
            <a:r>
              <a:rPr lang="ru-RU" sz="1600" dirty="0" err="1"/>
              <a:t>and</a:t>
            </a:r>
            <a:r>
              <a:rPr lang="ru-RU" sz="1600" dirty="0"/>
              <a:t> </a:t>
            </a:r>
            <a:r>
              <a:rPr lang="ru-RU" sz="1600" dirty="0" err="1"/>
              <a:t>Prevention</a:t>
            </a:r>
            <a:r>
              <a:rPr lang="ru-RU" sz="1600" dirty="0"/>
              <a:t> Systems - IDPS): IDPS используются для обнаружения и предотвращения попыток несанкционированного доступа к системе.</a:t>
            </a:r>
          </a:p>
          <a:p>
            <a:pPr marL="152400" indent="0" algn="just">
              <a:buNone/>
            </a:pPr>
            <a:endParaRPr lang="ru-RU" sz="1600" dirty="0"/>
          </a:p>
          <a:p>
            <a:pPr marL="152400" indent="0" algn="just">
              <a:buNone/>
            </a:pPr>
            <a:r>
              <a:rPr lang="ru-RU" sz="1600" dirty="0"/>
              <a:t>	3. Шифрование данных: Шифрование данных помогает защитить конфиденциальную информацию путем ее преобразования в зашифрованный формат, который может быть прочитан только с помощью специального ключа.</a:t>
            </a:r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33A2971D-3864-64EF-1B42-0C6952860729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78AAF-4A85-4012-AD91-F8ABFE8FDE92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8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D3CF5-2835-2542-400C-02187D21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Персональные рекомендации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C9C77C-153A-EF81-4585-B53D378B9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400" indent="0" algn="just">
              <a:buNone/>
            </a:pPr>
            <a:r>
              <a:rPr lang="ru-RU" sz="2400" dirty="0"/>
              <a:t>	Когда цифровая экосистема предлагает персонализированные рекомендации, пользователи могут быстрее находить нужную информацию, товары или услуги, экономя свое время и улучшая общий опыт взаимодействия с платформой. Такой персонализированный подход позволяет, увеличивать конверсию и эффективность сервиса в целом.</a:t>
            </a:r>
          </a:p>
          <a:p>
            <a:pPr marL="152400" indent="0" algn="just">
              <a:buNone/>
            </a:pPr>
            <a:endParaRPr lang="ru-RU" sz="2400" dirty="0"/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765FF88A-83F9-0D95-B083-F9FD4040A0B6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7F2554-7543-084D-C087-A2C903A080DA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grpSp>
        <p:nvGrpSpPr>
          <p:cNvPr id="6" name="Google Shape;842;p37">
            <a:extLst>
              <a:ext uri="{FF2B5EF4-FFF2-40B4-BE49-F238E27FC236}">
                <a16:creationId xmlns:a16="http://schemas.microsoft.com/office/drawing/2014/main" id="{BCE57DBD-4ADA-718F-C040-29C2C439ED6B}"/>
              </a:ext>
            </a:extLst>
          </p:cNvPr>
          <p:cNvGrpSpPr/>
          <p:nvPr/>
        </p:nvGrpSpPr>
        <p:grpSpPr>
          <a:xfrm rot="8475946">
            <a:off x="-344096" y="3162622"/>
            <a:ext cx="3707938" cy="4004481"/>
            <a:chOff x="144354" y="449941"/>
            <a:chExt cx="3477624" cy="4022037"/>
          </a:xfrm>
        </p:grpSpPr>
        <p:pic>
          <p:nvPicPr>
            <p:cNvPr id="7" name="Google Shape;843;p37">
              <a:extLst>
                <a:ext uri="{FF2B5EF4-FFF2-40B4-BE49-F238E27FC236}">
                  <a16:creationId xmlns:a16="http://schemas.microsoft.com/office/drawing/2014/main" id="{92B9D52E-E6CC-F479-30E4-E13C5BDB42F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5575" r="17319"/>
            <a:stretch/>
          </p:blipFill>
          <p:spPr>
            <a:xfrm rot="18716763" flipH="1">
              <a:off x="332305" y="1182306"/>
              <a:ext cx="3682471" cy="28968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44;p37">
              <a:extLst>
                <a:ext uri="{FF2B5EF4-FFF2-40B4-BE49-F238E27FC236}">
                  <a16:creationId xmlns:a16="http://schemas.microsoft.com/office/drawing/2014/main" id="{4D0D01B2-AC5B-2BDB-6253-9D9EB3C6BC20}"/>
                </a:ext>
              </a:extLst>
            </p:cNvPr>
            <p:cNvGrpSpPr/>
            <p:nvPr/>
          </p:nvGrpSpPr>
          <p:grpSpPr>
            <a:xfrm>
              <a:off x="144355" y="449941"/>
              <a:ext cx="1097090" cy="1097090"/>
              <a:chOff x="-423175" y="2918850"/>
              <a:chExt cx="822900" cy="822900"/>
            </a:xfrm>
          </p:grpSpPr>
          <p:sp>
            <p:nvSpPr>
              <p:cNvPr id="10" name="Google Shape;845;p37">
                <a:extLst>
                  <a:ext uri="{FF2B5EF4-FFF2-40B4-BE49-F238E27FC236}">
                    <a16:creationId xmlns:a16="http://schemas.microsoft.com/office/drawing/2014/main" id="{AE2A1667-5664-D866-27B8-ACCF12663424}"/>
                  </a:ext>
                </a:extLst>
              </p:cNvPr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" name="Google Shape;846;p37">
                <a:extLst>
                  <a:ext uri="{FF2B5EF4-FFF2-40B4-BE49-F238E27FC236}">
                    <a16:creationId xmlns:a16="http://schemas.microsoft.com/office/drawing/2014/main" id="{44BD7181-F176-2C6E-D4EB-C7439E6CF7C6}"/>
                  </a:ext>
                </a:extLst>
              </p:cNvPr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" name="Google Shape;847;p37">
                <a:extLst>
                  <a:ext uri="{FF2B5EF4-FFF2-40B4-BE49-F238E27FC236}">
                    <a16:creationId xmlns:a16="http://schemas.microsoft.com/office/drawing/2014/main" id="{59397688-A82E-78A3-1130-7877E196FD5A}"/>
                  </a:ext>
                </a:extLst>
              </p:cNvPr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" name="Google Shape;848;p37">
                <a:extLst>
                  <a:ext uri="{FF2B5EF4-FFF2-40B4-BE49-F238E27FC236}">
                    <a16:creationId xmlns:a16="http://schemas.microsoft.com/office/drawing/2014/main" id="{1CE96549-DBA9-952C-9C2C-8E66540D0377}"/>
                  </a:ext>
                </a:extLst>
              </p:cNvPr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" name="Google Shape;849;p37">
                <a:extLst>
                  <a:ext uri="{FF2B5EF4-FFF2-40B4-BE49-F238E27FC236}">
                    <a16:creationId xmlns:a16="http://schemas.microsoft.com/office/drawing/2014/main" id="{A58A9FF8-CB34-DDC3-C0A6-CBBF56013482}"/>
                  </a:ext>
                </a:extLst>
              </p:cNvPr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" name="Google Shape;850;p37">
                <a:extLst>
                  <a:ext uri="{FF2B5EF4-FFF2-40B4-BE49-F238E27FC236}">
                    <a16:creationId xmlns:a16="http://schemas.microsoft.com/office/drawing/2014/main" id="{1760E077-A8EB-7E28-BAB7-201C66AD8826}"/>
                  </a:ext>
                </a:extLst>
              </p:cNvPr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851;p37">
                <a:extLst>
                  <a:ext uri="{FF2B5EF4-FFF2-40B4-BE49-F238E27FC236}">
                    <a16:creationId xmlns:a16="http://schemas.microsoft.com/office/drawing/2014/main" id="{A13D2561-C9B2-0087-FBA3-93E9585511A9}"/>
                  </a:ext>
                </a:extLst>
              </p:cNvPr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" name="Google Shape;852;p37">
                <a:extLst>
                  <a:ext uri="{FF2B5EF4-FFF2-40B4-BE49-F238E27FC236}">
                    <a16:creationId xmlns:a16="http://schemas.microsoft.com/office/drawing/2014/main" id="{99F0CE9A-2239-B2CB-9B70-84183E8BE877}"/>
                  </a:ext>
                </a:extLst>
              </p:cNvPr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" name="Google Shape;853;p37">
              <a:extLst>
                <a:ext uri="{FF2B5EF4-FFF2-40B4-BE49-F238E27FC236}">
                  <a16:creationId xmlns:a16="http://schemas.microsoft.com/office/drawing/2014/main" id="{91EA3F18-B997-7BB6-FB44-0252B1108E2E}"/>
                </a:ext>
              </a:extLst>
            </p:cNvPr>
            <p:cNvSpPr/>
            <p:nvPr/>
          </p:nvSpPr>
          <p:spPr>
            <a:xfrm flipH="1">
              <a:off x="144354" y="189198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15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5FE634-C8B1-34CD-26D7-FDA384F0F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Удовлетворение потребностей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F6B0F-4E8B-FF4D-9B45-87C364E92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400" indent="0" algn="just">
              <a:buNone/>
            </a:pPr>
            <a:r>
              <a:rPr lang="ru-RU" sz="1400" dirty="0"/>
              <a:t>	Пользователи цифровой экосистемы удовлетворяют свои разнообразные потребности благодаря различным сервисам, предоставляемым в экосистеме. Чаще всего компании создают сервисы в данных сферах:</a:t>
            </a:r>
          </a:p>
          <a:p>
            <a:pPr marL="152400" indent="0" algn="just">
              <a:buNone/>
            </a:pPr>
            <a:endParaRPr lang="ru-RU" sz="1400" dirty="0"/>
          </a:p>
          <a:p>
            <a:pPr marL="152400" indent="0" algn="just">
              <a:buNone/>
            </a:pPr>
            <a:r>
              <a:rPr lang="ru-RU" sz="1400" dirty="0"/>
              <a:t>	1. Коммуникация: С помощью мессенджеров, социальных сетей и видеозвонков пользователи могут поддерживать связь с друзьями, семьей и коллегами, обмениваться сообщениями, фотографиями, видео. (</a:t>
            </a:r>
            <a:r>
              <a:rPr lang="ru-RU" sz="1400" dirty="0" err="1"/>
              <a:t>Яндекс.Мессенджер</a:t>
            </a:r>
            <a:r>
              <a:rPr lang="ru-RU" sz="1400" dirty="0"/>
              <a:t>, </a:t>
            </a:r>
            <a:r>
              <a:rPr lang="ru-RU" sz="1400" dirty="0" err="1"/>
              <a:t>Яндекс.Телемост</a:t>
            </a:r>
            <a:r>
              <a:rPr lang="ru-RU" sz="1400" dirty="0"/>
              <a:t>)</a:t>
            </a:r>
          </a:p>
          <a:p>
            <a:pPr marL="152400" indent="0" algn="just">
              <a:buNone/>
            </a:pPr>
            <a:endParaRPr lang="ru-RU" sz="1400" dirty="0"/>
          </a:p>
          <a:p>
            <a:pPr marL="152400" indent="0" algn="just">
              <a:buNone/>
            </a:pPr>
            <a:r>
              <a:rPr lang="ru-RU" sz="1400" dirty="0"/>
              <a:t>	2. Образование: Пользователи могут получать доступ к разнообразной информации, новостям, образовательным материалам, онлайн-курсам и </a:t>
            </a:r>
            <a:r>
              <a:rPr lang="ru-RU" sz="1400" dirty="0" err="1"/>
              <a:t>видеолекциям</a:t>
            </a:r>
            <a:r>
              <a:rPr lang="ru-RU" sz="1400" dirty="0"/>
              <a:t>, расширяя свои знания и навыки. (</a:t>
            </a:r>
            <a:r>
              <a:rPr lang="ru-RU" sz="1400" dirty="0" err="1"/>
              <a:t>Яндекс.Практикум</a:t>
            </a:r>
            <a:r>
              <a:rPr lang="ru-RU" sz="1400" dirty="0"/>
              <a:t>, </a:t>
            </a:r>
            <a:r>
              <a:rPr lang="ru-RU" sz="1400" dirty="0" err="1"/>
              <a:t>Яндекс.Учебник</a:t>
            </a:r>
            <a:r>
              <a:rPr lang="ru-RU" sz="1400" dirty="0"/>
              <a:t>)</a:t>
            </a:r>
          </a:p>
          <a:p>
            <a:pPr marL="152400" indent="0" algn="just">
              <a:buNone/>
            </a:pPr>
            <a:endParaRPr lang="ru-RU" sz="1400" dirty="0"/>
          </a:p>
          <a:p>
            <a:pPr marL="152400" indent="0" algn="just">
              <a:buNone/>
            </a:pPr>
            <a:r>
              <a:rPr lang="ru-RU" sz="1400" dirty="0"/>
              <a:t>	3. Покупки и услуги: Онлайн-магазины, сервисы доставки, банковские приложения и другие интернет-сервисы позволяют пользователям удобно совершать покупки, оплачивать счета и пользоваться различными услугами без выхода из дома.(</a:t>
            </a:r>
            <a:r>
              <a:rPr lang="ru-RU" sz="1400" dirty="0" err="1"/>
              <a:t>Яндекс.Маркет</a:t>
            </a:r>
            <a:r>
              <a:rPr lang="ru-RU" sz="1400" dirty="0"/>
              <a:t>, </a:t>
            </a:r>
            <a:r>
              <a:rPr lang="ru-RU" sz="1400" dirty="0" err="1"/>
              <a:t>Яндекс.Лавка</a:t>
            </a:r>
            <a:r>
              <a:rPr lang="ru-RU" sz="1400" dirty="0"/>
              <a:t>, </a:t>
            </a:r>
            <a:r>
              <a:rPr lang="ru-RU" sz="1400" dirty="0" err="1"/>
              <a:t>Яндекс.Еда</a:t>
            </a:r>
            <a:r>
              <a:rPr lang="ru-RU" sz="1400" dirty="0"/>
              <a:t>, Яндекс.</a:t>
            </a:r>
            <a:r>
              <a:rPr lang="en-US" sz="1400" dirty="0"/>
              <a:t>Go</a:t>
            </a:r>
            <a:r>
              <a:rPr lang="ru-RU" sz="1400" dirty="0"/>
              <a:t>, Погода)</a:t>
            </a:r>
          </a:p>
          <a:p>
            <a:pPr marL="152400" indent="0" algn="just">
              <a:buNone/>
            </a:pPr>
            <a:endParaRPr lang="ru-RU" sz="1400" dirty="0"/>
          </a:p>
          <a:p>
            <a:pPr marL="152400" indent="0" algn="just">
              <a:buNone/>
            </a:pPr>
            <a:r>
              <a:rPr lang="ru-RU" sz="1400" dirty="0"/>
              <a:t>	4. Здоровье и фитнес: Мобильные приложения для здоровья и фитнеса помогают пользователям отслеживать свои показатели, заниматься спортом дома, следить за питанием.</a:t>
            </a:r>
            <a:r>
              <a:rPr lang="en-US" sz="1400" dirty="0"/>
              <a:t> (</a:t>
            </a:r>
            <a:r>
              <a:rPr lang="ru-RU" sz="1400" dirty="0" err="1"/>
              <a:t>Яндекс.Здоровье</a:t>
            </a:r>
            <a:r>
              <a:rPr lang="en-US" sz="1400" dirty="0"/>
              <a:t>)</a:t>
            </a:r>
            <a:endParaRPr lang="ru-RU" sz="1400" dirty="0"/>
          </a:p>
          <a:p>
            <a:pPr marL="152400" indent="0" algn="just">
              <a:buNone/>
            </a:pPr>
            <a:endParaRPr lang="ru-RU" sz="1400" dirty="0"/>
          </a:p>
          <a:p>
            <a:pPr marL="152400" indent="0" algn="just">
              <a:buNone/>
            </a:pPr>
            <a:r>
              <a:rPr lang="ru-RU" sz="1400" dirty="0"/>
              <a:t>	5. Развлечения и отдых: Стриминговые платформы, игровые сервисы, виртуальные туры и онлайн-галереи позволяют пользователям проводить время с удовольствием, отдыхать, наслаждаться культурными мероприятиями и развлечениями. (</a:t>
            </a:r>
            <a:r>
              <a:rPr lang="ru-RU" sz="1400" dirty="0" err="1"/>
              <a:t>Яндекс.Музыка</a:t>
            </a:r>
            <a:r>
              <a:rPr lang="ru-RU" sz="1400" dirty="0"/>
              <a:t>, </a:t>
            </a:r>
            <a:r>
              <a:rPr lang="ru-RU" sz="1400" dirty="0" err="1"/>
              <a:t>Кинопоиск</a:t>
            </a:r>
            <a:r>
              <a:rPr lang="ru-RU" sz="1400" dirty="0"/>
              <a:t>, </a:t>
            </a:r>
            <a:r>
              <a:rPr lang="ru-RU" sz="1400" dirty="0" err="1"/>
              <a:t>Яндекс.Игры</a:t>
            </a:r>
            <a:r>
              <a:rPr lang="ru-RU" sz="1400" dirty="0"/>
              <a:t>)</a:t>
            </a:r>
          </a:p>
          <a:p>
            <a:pPr marL="152400" indent="0" algn="just">
              <a:buNone/>
            </a:pPr>
            <a:endParaRPr lang="ru-RU" sz="1400" dirty="0"/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2B40370B-4D36-D0A7-7DD8-ECC0675E1B0D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1EEA9C-AF19-6CB6-ED19-9B4F8BA0DD63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7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F33DD-91F3-8F6C-FC86-FA5B6D3C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Продажа премиум подписок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81BE87-20AC-1925-F20F-6401DE341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400" indent="0" algn="just">
              <a:buNone/>
            </a:pPr>
            <a:r>
              <a:rPr lang="ru-RU" sz="2000" dirty="0"/>
              <a:t>	</a:t>
            </a:r>
            <a:r>
              <a:rPr lang="ru-RU" sz="2400" dirty="0"/>
              <a:t>Премиум подписка даёт много выгодных предложений потребителю, чаще всего это: отсутствие рекламы, ограничений по количеству контента, предложение дополнительных функций или инструментов, которые улучшают опыт пользования продуктом или сервисом, а также предложение эксклюзивных скидок, акций или системы лояльности для премиум подписчиков. </a:t>
            </a:r>
          </a:p>
          <a:p>
            <a:pPr marL="152400" indent="0" algn="just">
              <a:buNone/>
            </a:pPr>
            <a:r>
              <a:rPr lang="ru-RU" sz="2400" dirty="0"/>
              <a:t>	Таким образом, предлагая ценные и уникальные возможности в рамках премиум подписок, бизнес может увеличить доходы, привлечь новых пользователей и удержать существующих, создавая дополнительную ценность и разнообразие в своей цифровой экосистеме.</a:t>
            </a:r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CB68BE35-F05A-E75D-91B0-0173539A1F8D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D9FFC-BE47-1919-5E2E-17BA54FF4153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0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70DCD-D95F-98D0-D935-F6094813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Доступность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B38EE6-E445-F6B3-980C-2BF81951B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67" y="1356967"/>
            <a:ext cx="10290000" cy="4555200"/>
          </a:xfrm>
        </p:spPr>
        <p:txBody>
          <a:bodyPr/>
          <a:lstStyle/>
          <a:p>
            <a:pPr marL="152400" indent="0" algn="just">
              <a:buNone/>
            </a:pPr>
            <a:r>
              <a:rPr lang="ru-RU" sz="2000" dirty="0"/>
              <a:t>	Благодаря чат-ботам/библиотеке знаний пользователи могут получить информацию и поддержку в любое удобное для них время, что повышает удовлетворенность клиентов и обеспечивает более качественное обслуживание. 	Важно отметить, что в современном мире люди все меньше предпочитают звонить по телефону и предпочитают использовать механизмы общения без прямого голосового контакта. Чат-боты идеально соответствуют этой потребности, поскольку позволяют получить информацию и помощь через сообщения, не требуя разговора по телефону.</a:t>
            </a:r>
          </a:p>
          <a:p>
            <a:pPr marL="152400" indent="0" algn="just">
              <a:buNone/>
            </a:pPr>
            <a:r>
              <a:rPr lang="ru-RU" sz="2000" dirty="0"/>
              <a:t>	Таким образом, чат-боты обеспечивают доступность помощи пользователям в любое время суток, предлагая удобные формы общения. </a:t>
            </a:r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0A40637A-88CB-958A-D68E-E1EA5E1C5E95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5468F-0F9F-456E-55A2-FA863A4BEBF3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pic>
        <p:nvPicPr>
          <p:cNvPr id="6" name="Google Shape;1026;p49">
            <a:extLst>
              <a:ext uri="{FF2B5EF4-FFF2-40B4-BE49-F238E27FC236}">
                <a16:creationId xmlns:a16="http://schemas.microsoft.com/office/drawing/2014/main" id="{C5AD697B-5CA2-4631-610C-C04139BA17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851" t="18885" r="14190" b="15033"/>
          <a:stretch/>
        </p:blipFill>
        <p:spPr>
          <a:xfrm rot="11946142">
            <a:off x="-981747" y="4322348"/>
            <a:ext cx="2976748" cy="26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77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D17CF-58FB-0D78-5518-297DFF56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182233"/>
            <a:ext cx="10290000" cy="763600"/>
          </a:xfrm>
        </p:spPr>
        <p:txBody>
          <a:bodyPr/>
          <a:lstStyle/>
          <a:p>
            <a:r>
              <a:rPr lang="en-US" sz="3600" dirty="0"/>
              <a:t>Single Sign-on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5E3F04-5BF2-F836-EDC7-624FB01AD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2" y="945833"/>
            <a:ext cx="6225084" cy="4555200"/>
          </a:xfrm>
        </p:spPr>
        <p:txBody>
          <a:bodyPr/>
          <a:lstStyle/>
          <a:p>
            <a:pPr marL="152400" indent="0" algn="just">
              <a:buNone/>
            </a:pPr>
            <a:r>
              <a:rPr lang="ru-RU" sz="1600" dirty="0"/>
              <a:t>	С помощью системы единого входа (SSO - </a:t>
            </a:r>
            <a:r>
              <a:rPr lang="ru-RU" sz="1600" dirty="0" err="1"/>
              <a:t>single</a:t>
            </a:r>
            <a:r>
              <a:rPr lang="ru-RU" sz="1600" dirty="0"/>
              <a:t> </a:t>
            </a:r>
            <a:r>
              <a:rPr lang="ru-RU" sz="1600" dirty="0" err="1"/>
              <a:t>sign-on</a:t>
            </a:r>
            <a:r>
              <a:rPr lang="ru-RU" sz="1600" dirty="0"/>
              <a:t>) клиенты могут получать доступ к различным сайтам и приложениям, используя всего один набор входных данных. SSO работает со стратегией подтверждения личности клиента. Это происходит, когда клиент входит в одну программу и сразу же получает доступ в других связанных приложениях. </a:t>
            </a:r>
          </a:p>
          <a:p>
            <a:pPr marL="152400" indent="0" algn="just">
              <a:buNone/>
            </a:pPr>
            <a:r>
              <a:rPr lang="ru-RU" sz="1600" dirty="0"/>
              <a:t>	SSO имеет важное значение в свете того факта, что постоянно растет количество ресурсов и учетных записей, доступ к которым клиентам необходимо контролировать, и каждый из этих ресурсов требует определенной степени безопасности, которая обычно обеспечивается с помощью комбинации имени пользователя и пароля. Тем не менее, клиентам, которые стараются подобрать надежные пароли для нескольких учетных записей, может быть трудно упорядочить и работать с таким количеством учетных записей. Система единого входа поддерживает безопасный доступ к приложениям.</a:t>
            </a:r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5FBEB2BF-1333-612A-C1D0-A5246A7007DE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5577EE-8725-1860-4FAA-A26CE83774D8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DC82EF-533D-4351-F9E3-A87FD967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332" y="996587"/>
            <a:ext cx="4728806" cy="411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72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E685F-E5B1-8491-D778-DBDE9765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и взаимодействие сервисов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67A574-C2EB-243C-E258-E7D52C93F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400" indent="0" algn="just">
              <a:buNone/>
            </a:pPr>
            <a:r>
              <a:rPr lang="ru-RU" sz="2400" dirty="0"/>
              <a:t>	Экосистема представляет собой среду, в которой различные цифровые сервисы и приложения взаимодействуют и интегрируются друг с другом для обеспечения более эффективного и удобного пользовательского опыта. Это означает, что различные сервисы могут обмениваться данными, функциональностью и ресурсами, что позволяет пользователям получать единый и согласованный доступ к различным услугам и возможностям. </a:t>
            </a:r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9BD7C76B-EE99-636F-E50C-08C519F7D1CF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15667-5A61-7C1D-8BBA-E7B7F42D666B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pic>
        <p:nvPicPr>
          <p:cNvPr id="6" name="Google Shape;1026;p49">
            <a:extLst>
              <a:ext uri="{FF2B5EF4-FFF2-40B4-BE49-F238E27FC236}">
                <a16:creationId xmlns:a16="http://schemas.microsoft.com/office/drawing/2014/main" id="{39B0C05F-2CEC-6E06-ECD8-1CC8DAB68C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851" t="18885" r="14190" b="15033"/>
          <a:stretch/>
        </p:blipFill>
        <p:spPr>
          <a:xfrm rot="16408390">
            <a:off x="-981747" y="4322348"/>
            <a:ext cx="2976748" cy="26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152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21888C-F3BA-9A59-8992-BA5563FBFB06}"/>
              </a:ext>
            </a:extLst>
          </p:cNvPr>
          <p:cNvSpPr txBox="1"/>
          <p:nvPr/>
        </p:nvSpPr>
        <p:spPr>
          <a:xfrm>
            <a:off x="1233728" y="1010904"/>
            <a:ext cx="912552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__Karla_555e8b"/>
              </a:rPr>
              <a:t>1. Супер приложения</a:t>
            </a:r>
          </a:p>
          <a:p>
            <a:r>
              <a:rPr lang="ru-RU" sz="1800" dirty="0">
                <a:latin typeface="__Karla_555e8b"/>
              </a:rPr>
              <a:t>	1.1 </a:t>
            </a:r>
            <a:r>
              <a:rPr lang="ru-RU" sz="1800" dirty="0">
                <a:solidFill>
                  <a:schemeClr val="tx1"/>
                </a:solidFill>
                <a:latin typeface="__Karla_555e8b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Предоставление услуг</a:t>
            </a:r>
            <a:endParaRPr lang="ru-RU" sz="1800" dirty="0">
              <a:solidFill>
                <a:schemeClr val="tx1"/>
              </a:solidFill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	1.2 </a:t>
            </a:r>
            <a:r>
              <a:rPr lang="ru-RU" sz="1800" dirty="0">
                <a:latin typeface="__Karla_555e8b"/>
                <a:hlinkClick r:id="rId3" action="ppaction://hlinksldjump"/>
              </a:rPr>
              <a:t>Автоматизация бизнес-процессов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	1.3 </a:t>
            </a:r>
            <a:r>
              <a:rPr lang="ru-RU" sz="1800" dirty="0">
                <a:latin typeface="__Karla_555e8b"/>
                <a:hlinkClick r:id="rId4" action="ppaction://hlinksldjump"/>
              </a:rPr>
              <a:t>Упрощение каналов коммуникации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	1.4 </a:t>
            </a:r>
            <a:r>
              <a:rPr lang="ru-RU" sz="1800" dirty="0">
                <a:latin typeface="__Karla_555e8b"/>
                <a:hlinkClick r:id="rId5" action="ppaction://hlinksldjump"/>
              </a:rPr>
              <a:t>Интеграция и взаимодействие сервисов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2. Техническая реализация</a:t>
            </a:r>
          </a:p>
          <a:p>
            <a:r>
              <a:rPr lang="ru-RU" sz="1800" dirty="0">
                <a:latin typeface="__Karla_555e8b"/>
              </a:rPr>
              <a:t>	2.1 </a:t>
            </a:r>
            <a:r>
              <a:rPr lang="en-US" sz="1800" dirty="0">
                <a:solidFill>
                  <a:schemeClr val="tx1"/>
                </a:solidFill>
                <a:latin typeface="__Karla_555e8b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endParaRPr lang="ru-RU" sz="1800" dirty="0">
              <a:solidFill>
                <a:schemeClr val="tx1"/>
              </a:solidFill>
              <a:latin typeface="__Karla_555e8b"/>
            </a:endParaRPr>
          </a:p>
          <a:p>
            <a:r>
              <a:rPr lang="ru-RU" sz="1800" dirty="0">
                <a:solidFill>
                  <a:schemeClr val="tx1"/>
                </a:solidFill>
                <a:latin typeface="__Karla_555e8b"/>
              </a:rPr>
              <a:t>	2.2 </a:t>
            </a:r>
            <a:r>
              <a:rPr lang="ru-RU" sz="1800" dirty="0">
                <a:latin typeface="__Karla_555e8b"/>
                <a:hlinkClick r:id="rId7" action="ppaction://hlinksldjump"/>
              </a:rPr>
              <a:t>Кибербезопасность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	2.3 </a:t>
            </a:r>
            <a:r>
              <a:rPr lang="ru-RU" sz="1800" dirty="0">
                <a:latin typeface="__Karla_555e8b"/>
                <a:hlinkClick r:id="rId8" action="ppaction://hlinksldjump"/>
              </a:rPr>
              <a:t>Применение ИИ и </a:t>
            </a:r>
            <a:r>
              <a:rPr lang="en-US" sz="1800" dirty="0">
                <a:latin typeface="__Karla_555e8b"/>
                <a:hlinkClick r:id="rId8" action="ppaction://hlinksldjump"/>
              </a:rPr>
              <a:t>Big Data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	2.4 </a:t>
            </a:r>
            <a:r>
              <a:rPr lang="ru-RU" sz="1800" dirty="0">
                <a:latin typeface="__Karla_555e8b"/>
                <a:hlinkClick r:id="rId9" action="ppaction://hlinksldjump"/>
              </a:rPr>
              <a:t>Single </a:t>
            </a:r>
            <a:r>
              <a:rPr lang="ru-RU" sz="1800" dirty="0" err="1">
                <a:latin typeface="__Karla_555e8b"/>
                <a:hlinkClick r:id="rId9" action="ppaction://hlinksldjump"/>
              </a:rPr>
              <a:t>Sign</a:t>
            </a:r>
            <a:r>
              <a:rPr lang="ru-RU" sz="1800" dirty="0">
                <a:latin typeface="__Karla_555e8b"/>
                <a:hlinkClick r:id="rId9" action="ppaction://hlinksldjump"/>
              </a:rPr>
              <a:t>-On (Технология единого входа)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3. Потребители</a:t>
            </a:r>
          </a:p>
          <a:p>
            <a:r>
              <a:rPr lang="ru-RU" sz="1800" dirty="0">
                <a:latin typeface="__Karla_555e8b"/>
              </a:rPr>
              <a:t>	3.1 </a:t>
            </a:r>
            <a:r>
              <a:rPr lang="ru-RU" sz="1800" dirty="0">
                <a:latin typeface="__Karla_555e8b"/>
                <a:hlinkClick r:id="rId10" action="ppaction://hlinksldjump"/>
              </a:rPr>
              <a:t>Удовлетворение потребностей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	3.2 </a:t>
            </a:r>
            <a:r>
              <a:rPr lang="ru-RU" sz="1800" dirty="0">
                <a:latin typeface="__Karla_555e8b"/>
                <a:hlinkClick r:id="rId11" action="ppaction://hlinksldjump"/>
              </a:rPr>
              <a:t>Персональные рекомендации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	3.3 </a:t>
            </a:r>
            <a:r>
              <a:rPr lang="ru-RU" sz="1800" dirty="0">
                <a:latin typeface="__Karla_555e8b"/>
                <a:hlinkClick r:id="rId12" action="ppaction://hlinksldjump"/>
              </a:rPr>
              <a:t>Доступность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4. Максимизация выгоды</a:t>
            </a:r>
          </a:p>
          <a:p>
            <a:r>
              <a:rPr lang="ru-RU" sz="1800" dirty="0">
                <a:latin typeface="__Karla_555e8b"/>
              </a:rPr>
              <a:t>	4.1 </a:t>
            </a:r>
            <a:r>
              <a:rPr lang="ru-RU" sz="1800" dirty="0">
                <a:latin typeface="__Karla_555e8b"/>
                <a:hlinkClick r:id="rId13" action="ppaction://hlinksldjump"/>
              </a:rPr>
              <a:t>Снижение затрат на привлечение клиентов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	4.2 </a:t>
            </a:r>
            <a:r>
              <a:rPr lang="ru-RU" sz="1800" dirty="0">
                <a:latin typeface="__Karla_555e8b"/>
                <a:hlinkClick r:id="rId14" action="ppaction://hlinksldjump"/>
              </a:rPr>
              <a:t>Сокращение издержек на поддержку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	4.3 </a:t>
            </a:r>
            <a:r>
              <a:rPr lang="ru-RU" sz="1800" dirty="0">
                <a:latin typeface="__Karla_555e8b"/>
                <a:hlinkClick r:id="rId15" action="ppaction://hlinksldjump"/>
              </a:rPr>
              <a:t>Увеличение числа потенциальных клиентов</a:t>
            </a:r>
            <a:endParaRPr lang="ru-RU" sz="1800" dirty="0">
              <a:latin typeface="__Karla_555e8b"/>
            </a:endParaRPr>
          </a:p>
          <a:p>
            <a:r>
              <a:rPr lang="ru-RU" sz="1800" dirty="0">
                <a:latin typeface="__Karla_555e8b"/>
              </a:rPr>
              <a:t>	4.4 </a:t>
            </a:r>
            <a:r>
              <a:rPr lang="ru-RU" sz="1800" dirty="0">
                <a:latin typeface="__Karla_555e8b"/>
                <a:hlinkClick r:id="rId16" action="ppaction://hlinksldjump"/>
              </a:rPr>
              <a:t>Продажа премиум подписок</a:t>
            </a:r>
            <a:endParaRPr lang="ru-RU" sz="1800" dirty="0">
              <a:latin typeface="__Karla_555e8b"/>
            </a:endParaRP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	</a:t>
            </a:r>
          </a:p>
          <a:p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6A6A2-DBA8-AAAB-0BFF-7AC2E0646622}"/>
              </a:ext>
            </a:extLst>
          </p:cNvPr>
          <p:cNvSpPr txBox="1"/>
          <p:nvPr/>
        </p:nvSpPr>
        <p:spPr>
          <a:xfrm>
            <a:off x="1233728" y="426129"/>
            <a:ext cx="5824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</a:t>
            </a:r>
            <a:r>
              <a:rPr lang="ru-RU" sz="3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739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307DC52-82B1-45FA-6600-D8A7B44C9A43}"/>
                  </a:ext>
                </a:extLst>
              </p14:cNvPr>
              <p14:cNvContentPartPr/>
              <p14:nvPr/>
            </p14:nvContentPartPr>
            <p14:xfrm>
              <a:off x="3958833" y="2343268"/>
              <a:ext cx="360" cy="3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307DC52-82B1-45FA-6600-D8A7B44C9A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2713" y="2337148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1E9D5D4E-D1D8-8526-08A7-6E22E8C76823}"/>
              </a:ext>
            </a:extLst>
          </p:cNvPr>
          <p:cNvSpPr/>
          <p:nvPr/>
        </p:nvSpPr>
        <p:spPr>
          <a:xfrm>
            <a:off x="1025136" y="1289359"/>
            <a:ext cx="8998486" cy="4742210"/>
          </a:xfrm>
          <a:custGeom>
            <a:avLst/>
            <a:gdLst>
              <a:gd name="connsiteX0" fmla="*/ 8998486 w 8998486"/>
              <a:gd name="connsiteY0" fmla="*/ 0 h 4742210"/>
              <a:gd name="connsiteX1" fmla="*/ 6610393 w 8998486"/>
              <a:gd name="connsiteY1" fmla="*/ 2734322 h 4742210"/>
              <a:gd name="connsiteX2" fmla="*/ 2091659 w 8998486"/>
              <a:gd name="connsiteY2" fmla="*/ 2982897 h 4742210"/>
              <a:gd name="connsiteX3" fmla="*/ 182960 w 8998486"/>
              <a:gd name="connsiteY3" fmla="*/ 4580878 h 4742210"/>
              <a:gd name="connsiteX4" fmla="*/ 76428 w 8998486"/>
              <a:gd name="connsiteY4" fmla="*/ 4687410 h 4742210"/>
              <a:gd name="connsiteX5" fmla="*/ 76428 w 8998486"/>
              <a:gd name="connsiteY5" fmla="*/ 4687410 h 4742210"/>
              <a:gd name="connsiteX0" fmla="*/ 8998486 w 8998486"/>
              <a:gd name="connsiteY0" fmla="*/ 0 h 4742210"/>
              <a:gd name="connsiteX1" fmla="*/ 6965500 w 8998486"/>
              <a:gd name="connsiteY1" fmla="*/ 2521258 h 4742210"/>
              <a:gd name="connsiteX2" fmla="*/ 2091659 w 8998486"/>
              <a:gd name="connsiteY2" fmla="*/ 2982897 h 4742210"/>
              <a:gd name="connsiteX3" fmla="*/ 182960 w 8998486"/>
              <a:gd name="connsiteY3" fmla="*/ 4580878 h 4742210"/>
              <a:gd name="connsiteX4" fmla="*/ 76428 w 8998486"/>
              <a:gd name="connsiteY4" fmla="*/ 4687410 h 4742210"/>
              <a:gd name="connsiteX5" fmla="*/ 76428 w 8998486"/>
              <a:gd name="connsiteY5" fmla="*/ 4687410 h 4742210"/>
              <a:gd name="connsiteX0" fmla="*/ 8998486 w 8998486"/>
              <a:gd name="connsiteY0" fmla="*/ 0 h 4742210"/>
              <a:gd name="connsiteX1" fmla="*/ 6928554 w 8998486"/>
              <a:gd name="connsiteY1" fmla="*/ 2456603 h 4742210"/>
              <a:gd name="connsiteX2" fmla="*/ 2091659 w 8998486"/>
              <a:gd name="connsiteY2" fmla="*/ 2982897 h 4742210"/>
              <a:gd name="connsiteX3" fmla="*/ 182960 w 8998486"/>
              <a:gd name="connsiteY3" fmla="*/ 4580878 h 4742210"/>
              <a:gd name="connsiteX4" fmla="*/ 76428 w 8998486"/>
              <a:gd name="connsiteY4" fmla="*/ 4687410 h 4742210"/>
              <a:gd name="connsiteX5" fmla="*/ 76428 w 8998486"/>
              <a:gd name="connsiteY5" fmla="*/ 4687410 h 47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98486" h="4742210">
                <a:moveTo>
                  <a:pt x="8998486" y="0"/>
                </a:moveTo>
                <a:cubicBezTo>
                  <a:pt x="8380008" y="1118586"/>
                  <a:pt x="8079692" y="1959454"/>
                  <a:pt x="6928554" y="2456603"/>
                </a:cubicBezTo>
                <a:cubicBezTo>
                  <a:pt x="5777416" y="2953752"/>
                  <a:pt x="3215925" y="2628851"/>
                  <a:pt x="2091659" y="2982897"/>
                </a:cubicBezTo>
                <a:cubicBezTo>
                  <a:pt x="967393" y="3336943"/>
                  <a:pt x="518832" y="4296793"/>
                  <a:pt x="182960" y="4580878"/>
                </a:cubicBezTo>
                <a:cubicBezTo>
                  <a:pt x="-152912" y="4864963"/>
                  <a:pt x="76428" y="4687410"/>
                  <a:pt x="76428" y="4687410"/>
                </a:cubicBezTo>
                <a:lnTo>
                  <a:pt x="76428" y="4687410"/>
                </a:lnTo>
              </a:path>
            </a:pathLst>
          </a:custGeom>
          <a:ln w="508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B9AFAD-7238-2DB1-EA97-F38926D20F1E}"/>
              </a:ext>
            </a:extLst>
          </p:cNvPr>
          <p:cNvSpPr txBox="1"/>
          <p:nvPr/>
        </p:nvSpPr>
        <p:spPr>
          <a:xfrm>
            <a:off x="10051106" y="661066"/>
            <a:ext cx="19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Максимизация выгоды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D4C686-9164-EDEA-7F6A-ABAFA1D2D905}"/>
              </a:ext>
            </a:extLst>
          </p:cNvPr>
          <p:cNvSpPr txBox="1"/>
          <p:nvPr/>
        </p:nvSpPr>
        <p:spPr>
          <a:xfrm>
            <a:off x="9923269" y="1519478"/>
            <a:ext cx="2272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4" action="ppaction://hlinksldjump"/>
              </a:rPr>
              <a:t>Снижение затрат на привлечение клиентов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97E38-9C69-D1AF-18AD-F287361523FF}"/>
              </a:ext>
            </a:extLst>
          </p:cNvPr>
          <p:cNvSpPr txBox="1"/>
          <p:nvPr/>
        </p:nvSpPr>
        <p:spPr>
          <a:xfrm>
            <a:off x="4446904" y="4155311"/>
            <a:ext cx="2524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5" action="ppaction://hlinksldjump"/>
              </a:rPr>
              <a:t>Увеличение числа потенциальных клиентов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2E8A16-B62D-AFA7-24F7-29604DD12751}"/>
              </a:ext>
            </a:extLst>
          </p:cNvPr>
          <p:cNvSpPr txBox="1"/>
          <p:nvPr/>
        </p:nvSpPr>
        <p:spPr>
          <a:xfrm>
            <a:off x="1749231" y="5105731"/>
            <a:ext cx="1746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6" action="ppaction://hlinksldjump"/>
              </a:rPr>
              <a:t>Продажа премиум подписок</a:t>
            </a:r>
            <a:endParaRPr lang="ru-RU" dirty="0"/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83CFA183-EC49-10C5-E8BF-230E93BE08FA}"/>
              </a:ext>
            </a:extLst>
          </p:cNvPr>
          <p:cNvSpPr/>
          <p:nvPr/>
        </p:nvSpPr>
        <p:spPr>
          <a:xfrm>
            <a:off x="1389422" y="521589"/>
            <a:ext cx="2524432" cy="6115240"/>
          </a:xfrm>
          <a:custGeom>
            <a:avLst/>
            <a:gdLst>
              <a:gd name="connsiteX0" fmla="*/ 8680 w 2274360"/>
              <a:gd name="connsiteY0" fmla="*/ 0 h 5527040"/>
              <a:gd name="connsiteX1" fmla="*/ 181400 w 2274360"/>
              <a:gd name="connsiteY1" fmla="*/ 1391920 h 5527040"/>
              <a:gd name="connsiteX2" fmla="*/ 1238040 w 2274360"/>
              <a:gd name="connsiteY2" fmla="*/ 1686560 h 5527040"/>
              <a:gd name="connsiteX3" fmla="*/ 2274360 w 2274360"/>
              <a:gd name="connsiteY3" fmla="*/ 5527040 h 552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360" h="5527040">
                <a:moveTo>
                  <a:pt x="8680" y="0"/>
                </a:moveTo>
                <a:cubicBezTo>
                  <a:pt x="-7407" y="555413"/>
                  <a:pt x="-23493" y="1110827"/>
                  <a:pt x="181400" y="1391920"/>
                </a:cubicBezTo>
                <a:cubicBezTo>
                  <a:pt x="386293" y="1673013"/>
                  <a:pt x="889213" y="997373"/>
                  <a:pt x="1238040" y="1686560"/>
                </a:cubicBezTo>
                <a:cubicBezTo>
                  <a:pt x="1586867" y="2375747"/>
                  <a:pt x="1930613" y="3951393"/>
                  <a:pt x="2274360" y="5527040"/>
                </a:cubicBezTo>
              </a:path>
            </a:pathLst>
          </a:cu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13F4C7-6519-AAC7-77EE-369762286A7E}"/>
              </a:ext>
            </a:extLst>
          </p:cNvPr>
          <p:cNvSpPr txBox="1"/>
          <p:nvPr/>
        </p:nvSpPr>
        <p:spPr>
          <a:xfrm>
            <a:off x="3363750" y="39852"/>
            <a:ext cx="1342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Супер приложения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8FA8B7-5151-707C-47BC-E70EE6E92068}"/>
              </a:ext>
            </a:extLst>
          </p:cNvPr>
          <p:cNvSpPr txBox="1"/>
          <p:nvPr/>
        </p:nvSpPr>
        <p:spPr>
          <a:xfrm>
            <a:off x="4771037" y="2211433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7" action="ppaction://hlinksldjump"/>
              </a:rPr>
              <a:t>Автоматизация бизнес-процессов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55D17F-4B3D-1387-630E-791BDF15C9C0}"/>
              </a:ext>
            </a:extLst>
          </p:cNvPr>
          <p:cNvSpPr txBox="1"/>
          <p:nvPr/>
        </p:nvSpPr>
        <p:spPr>
          <a:xfrm>
            <a:off x="7239624" y="4222616"/>
            <a:ext cx="1816607" cy="739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8" action="ppaction://hlinksldjump"/>
              </a:rPr>
              <a:t>Упрощение каналов коммуникации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001976-135C-1B8A-AB0C-4A58B5351366}"/>
              </a:ext>
            </a:extLst>
          </p:cNvPr>
          <p:cNvSpPr txBox="1"/>
          <p:nvPr/>
        </p:nvSpPr>
        <p:spPr>
          <a:xfrm>
            <a:off x="8208958" y="3530926"/>
            <a:ext cx="225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9" action="ppaction://hlinksldjump"/>
              </a:rPr>
              <a:t>Сокращение издержек на поддержку</a:t>
            </a:r>
            <a:endParaRPr lang="ru-RU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8FD720A-A8D8-5989-B0FC-98AB49018F0D}"/>
              </a:ext>
            </a:extLst>
          </p:cNvPr>
          <p:cNvSpPr/>
          <p:nvPr/>
        </p:nvSpPr>
        <p:spPr>
          <a:xfrm>
            <a:off x="3115285" y="986749"/>
            <a:ext cx="4870369" cy="4022341"/>
          </a:xfrm>
          <a:custGeom>
            <a:avLst/>
            <a:gdLst>
              <a:gd name="connsiteX0" fmla="*/ 0 w 4741059"/>
              <a:gd name="connsiteY0" fmla="*/ 2011153 h 4022306"/>
              <a:gd name="connsiteX1" fmla="*/ 2370530 w 4741059"/>
              <a:gd name="connsiteY1" fmla="*/ 0 h 4022306"/>
              <a:gd name="connsiteX2" fmla="*/ 4741060 w 4741059"/>
              <a:gd name="connsiteY2" fmla="*/ 2011153 h 4022306"/>
              <a:gd name="connsiteX3" fmla="*/ 2370530 w 4741059"/>
              <a:gd name="connsiteY3" fmla="*/ 4022306 h 4022306"/>
              <a:gd name="connsiteX4" fmla="*/ 0 w 4741059"/>
              <a:gd name="connsiteY4" fmla="*/ 2011153 h 4022306"/>
              <a:gd name="connsiteX0" fmla="*/ 0 w 4870369"/>
              <a:gd name="connsiteY0" fmla="*/ 2011170 h 4022341"/>
              <a:gd name="connsiteX1" fmla="*/ 2370530 w 4870369"/>
              <a:gd name="connsiteY1" fmla="*/ 17 h 4022341"/>
              <a:gd name="connsiteX2" fmla="*/ 4870369 w 4870369"/>
              <a:gd name="connsiteY2" fmla="*/ 2038879 h 4022341"/>
              <a:gd name="connsiteX3" fmla="*/ 2370530 w 4870369"/>
              <a:gd name="connsiteY3" fmla="*/ 4022323 h 4022341"/>
              <a:gd name="connsiteX4" fmla="*/ 0 w 4870369"/>
              <a:gd name="connsiteY4" fmla="*/ 2011170 h 402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369" h="4022341">
                <a:moveTo>
                  <a:pt x="0" y="2011170"/>
                </a:moveTo>
                <a:cubicBezTo>
                  <a:pt x="0" y="900441"/>
                  <a:pt x="1558802" y="-4601"/>
                  <a:pt x="2370530" y="17"/>
                </a:cubicBezTo>
                <a:cubicBezTo>
                  <a:pt x="3182258" y="4635"/>
                  <a:pt x="4870369" y="928150"/>
                  <a:pt x="4870369" y="2038879"/>
                </a:cubicBezTo>
                <a:cubicBezTo>
                  <a:pt x="4870369" y="3149608"/>
                  <a:pt x="3182258" y="4026941"/>
                  <a:pt x="2370530" y="4022323"/>
                </a:cubicBezTo>
                <a:cubicBezTo>
                  <a:pt x="1558802" y="4017705"/>
                  <a:pt x="0" y="3121899"/>
                  <a:pt x="0" y="2011170"/>
                </a:cubicBezTo>
                <a:close/>
              </a:path>
            </a:pathLst>
          </a:cu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529A69-4A30-CA37-5A7E-A059FB01D1F2}"/>
              </a:ext>
            </a:extLst>
          </p:cNvPr>
          <p:cNvSpPr txBox="1"/>
          <p:nvPr/>
        </p:nvSpPr>
        <p:spPr>
          <a:xfrm>
            <a:off x="6740417" y="1015482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C000"/>
                </a:solidFill>
              </a:rPr>
              <a:t>Пользователи</a:t>
            </a:r>
          </a:p>
        </p:txBody>
      </p:sp>
      <p:sp>
        <p:nvSpPr>
          <p:cNvPr id="38" name="Полилиния: фигура 37">
            <a:extLst>
              <a:ext uri="{FF2B5EF4-FFF2-40B4-BE49-F238E27FC236}">
                <a16:creationId xmlns:a16="http://schemas.microsoft.com/office/drawing/2014/main" id="{BA253F7B-6792-53E0-5343-9E35EBA4FD1F}"/>
              </a:ext>
            </a:extLst>
          </p:cNvPr>
          <p:cNvSpPr/>
          <p:nvPr/>
        </p:nvSpPr>
        <p:spPr>
          <a:xfrm>
            <a:off x="663360" y="569747"/>
            <a:ext cx="8535683" cy="4523316"/>
          </a:xfrm>
          <a:custGeom>
            <a:avLst/>
            <a:gdLst>
              <a:gd name="connsiteX0" fmla="*/ 0 w 7061200"/>
              <a:gd name="connsiteY0" fmla="*/ 108348 h 1662840"/>
              <a:gd name="connsiteX1" fmla="*/ 2042160 w 7061200"/>
              <a:gd name="connsiteY1" fmla="*/ 57548 h 1662840"/>
              <a:gd name="connsiteX2" fmla="*/ 2722880 w 7061200"/>
              <a:gd name="connsiteY2" fmla="*/ 809388 h 1662840"/>
              <a:gd name="connsiteX3" fmla="*/ 3820160 w 7061200"/>
              <a:gd name="connsiteY3" fmla="*/ 1662828 h 1662840"/>
              <a:gd name="connsiteX4" fmla="*/ 5852160 w 7061200"/>
              <a:gd name="connsiteY4" fmla="*/ 829708 h 1662840"/>
              <a:gd name="connsiteX5" fmla="*/ 7061200 w 7061200"/>
              <a:gd name="connsiteY5" fmla="*/ 717948 h 1662840"/>
              <a:gd name="connsiteX0" fmla="*/ 0 w 7061200"/>
              <a:gd name="connsiteY0" fmla="*/ 105347 h 1659938"/>
              <a:gd name="connsiteX1" fmla="*/ 2042160 w 7061200"/>
              <a:gd name="connsiteY1" fmla="*/ 54547 h 1659938"/>
              <a:gd name="connsiteX2" fmla="*/ 2814320 w 7061200"/>
              <a:gd name="connsiteY2" fmla="*/ 765747 h 1659938"/>
              <a:gd name="connsiteX3" fmla="*/ 3820160 w 7061200"/>
              <a:gd name="connsiteY3" fmla="*/ 1659827 h 1659938"/>
              <a:gd name="connsiteX4" fmla="*/ 5852160 w 7061200"/>
              <a:gd name="connsiteY4" fmla="*/ 826707 h 1659938"/>
              <a:gd name="connsiteX5" fmla="*/ 7061200 w 7061200"/>
              <a:gd name="connsiteY5" fmla="*/ 714947 h 1659938"/>
              <a:gd name="connsiteX0" fmla="*/ 0 w 7061200"/>
              <a:gd name="connsiteY0" fmla="*/ 105347 h 1659938"/>
              <a:gd name="connsiteX1" fmla="*/ 2042160 w 7061200"/>
              <a:gd name="connsiteY1" fmla="*/ 54547 h 1659938"/>
              <a:gd name="connsiteX2" fmla="*/ 2814320 w 7061200"/>
              <a:gd name="connsiteY2" fmla="*/ 765747 h 1659938"/>
              <a:gd name="connsiteX3" fmla="*/ 3820160 w 7061200"/>
              <a:gd name="connsiteY3" fmla="*/ 1659827 h 1659938"/>
              <a:gd name="connsiteX4" fmla="*/ 5852160 w 7061200"/>
              <a:gd name="connsiteY4" fmla="*/ 826707 h 1659938"/>
              <a:gd name="connsiteX5" fmla="*/ 7061200 w 7061200"/>
              <a:gd name="connsiteY5" fmla="*/ 714947 h 1659938"/>
              <a:gd name="connsiteX0" fmla="*/ 0 w 7061200"/>
              <a:gd name="connsiteY0" fmla="*/ 105347 h 4572646"/>
              <a:gd name="connsiteX1" fmla="*/ 2042160 w 7061200"/>
              <a:gd name="connsiteY1" fmla="*/ 54547 h 4572646"/>
              <a:gd name="connsiteX2" fmla="*/ 2814320 w 7061200"/>
              <a:gd name="connsiteY2" fmla="*/ 765747 h 4572646"/>
              <a:gd name="connsiteX3" fmla="*/ 3820160 w 7061200"/>
              <a:gd name="connsiteY3" fmla="*/ 1659827 h 4572646"/>
              <a:gd name="connsiteX4" fmla="*/ 6176251 w 7061200"/>
              <a:gd name="connsiteY4" fmla="*/ 4565329 h 4572646"/>
              <a:gd name="connsiteX5" fmla="*/ 7061200 w 7061200"/>
              <a:gd name="connsiteY5" fmla="*/ 714947 h 4572646"/>
              <a:gd name="connsiteX0" fmla="*/ 0 w 7304268"/>
              <a:gd name="connsiteY0" fmla="*/ 105347 h 6201347"/>
              <a:gd name="connsiteX1" fmla="*/ 2042160 w 7304268"/>
              <a:gd name="connsiteY1" fmla="*/ 54547 h 6201347"/>
              <a:gd name="connsiteX2" fmla="*/ 2814320 w 7304268"/>
              <a:gd name="connsiteY2" fmla="*/ 765747 h 6201347"/>
              <a:gd name="connsiteX3" fmla="*/ 3820160 w 7304268"/>
              <a:gd name="connsiteY3" fmla="*/ 1659827 h 6201347"/>
              <a:gd name="connsiteX4" fmla="*/ 6176251 w 7304268"/>
              <a:gd name="connsiteY4" fmla="*/ 4565329 h 6201347"/>
              <a:gd name="connsiteX5" fmla="*/ 7304268 w 7304268"/>
              <a:gd name="connsiteY5" fmla="*/ 6201347 h 6201347"/>
              <a:gd name="connsiteX0" fmla="*/ 0 w 7304268"/>
              <a:gd name="connsiteY0" fmla="*/ 61356 h 6157356"/>
              <a:gd name="connsiteX1" fmla="*/ 1774306 w 7304268"/>
              <a:gd name="connsiteY1" fmla="*/ 84446 h 6157356"/>
              <a:gd name="connsiteX2" fmla="*/ 2814320 w 7304268"/>
              <a:gd name="connsiteY2" fmla="*/ 721756 h 6157356"/>
              <a:gd name="connsiteX3" fmla="*/ 3820160 w 7304268"/>
              <a:gd name="connsiteY3" fmla="*/ 1615836 h 6157356"/>
              <a:gd name="connsiteX4" fmla="*/ 6176251 w 7304268"/>
              <a:gd name="connsiteY4" fmla="*/ 4521338 h 6157356"/>
              <a:gd name="connsiteX5" fmla="*/ 7304268 w 7304268"/>
              <a:gd name="connsiteY5" fmla="*/ 6157356 h 6157356"/>
              <a:gd name="connsiteX0" fmla="*/ 0 w 8846740"/>
              <a:gd name="connsiteY0" fmla="*/ 725450 h 6073304"/>
              <a:gd name="connsiteX1" fmla="*/ 3316778 w 8846740"/>
              <a:gd name="connsiteY1" fmla="*/ 394 h 6073304"/>
              <a:gd name="connsiteX2" fmla="*/ 4356792 w 8846740"/>
              <a:gd name="connsiteY2" fmla="*/ 637704 h 6073304"/>
              <a:gd name="connsiteX3" fmla="*/ 5362632 w 8846740"/>
              <a:gd name="connsiteY3" fmla="*/ 1531784 h 6073304"/>
              <a:gd name="connsiteX4" fmla="*/ 7718723 w 8846740"/>
              <a:gd name="connsiteY4" fmla="*/ 4437286 h 6073304"/>
              <a:gd name="connsiteX5" fmla="*/ 8846740 w 8846740"/>
              <a:gd name="connsiteY5" fmla="*/ 6073304 h 6073304"/>
              <a:gd name="connsiteX0" fmla="*/ 0 w 8846740"/>
              <a:gd name="connsiteY0" fmla="*/ 725450 h 6073304"/>
              <a:gd name="connsiteX1" fmla="*/ 3316778 w 8846740"/>
              <a:gd name="connsiteY1" fmla="*/ 394 h 6073304"/>
              <a:gd name="connsiteX2" fmla="*/ 4356792 w 8846740"/>
              <a:gd name="connsiteY2" fmla="*/ 637704 h 6073304"/>
              <a:gd name="connsiteX3" fmla="*/ 5362632 w 8846740"/>
              <a:gd name="connsiteY3" fmla="*/ 1531784 h 6073304"/>
              <a:gd name="connsiteX4" fmla="*/ 8217487 w 8846740"/>
              <a:gd name="connsiteY4" fmla="*/ 3947759 h 6073304"/>
              <a:gd name="connsiteX5" fmla="*/ 8846740 w 8846740"/>
              <a:gd name="connsiteY5" fmla="*/ 6073304 h 6073304"/>
              <a:gd name="connsiteX0" fmla="*/ 0 w 7342031"/>
              <a:gd name="connsiteY0" fmla="*/ 574747 h 6073072"/>
              <a:gd name="connsiteX1" fmla="*/ 1812069 w 7342031"/>
              <a:gd name="connsiteY1" fmla="*/ 162 h 6073072"/>
              <a:gd name="connsiteX2" fmla="*/ 2852083 w 7342031"/>
              <a:gd name="connsiteY2" fmla="*/ 637472 h 6073072"/>
              <a:gd name="connsiteX3" fmla="*/ 3857923 w 7342031"/>
              <a:gd name="connsiteY3" fmla="*/ 1531552 h 6073072"/>
              <a:gd name="connsiteX4" fmla="*/ 6712778 w 7342031"/>
              <a:gd name="connsiteY4" fmla="*/ 3947527 h 6073072"/>
              <a:gd name="connsiteX5" fmla="*/ 7342031 w 7342031"/>
              <a:gd name="connsiteY5" fmla="*/ 6073072 h 6073072"/>
              <a:gd name="connsiteX0" fmla="*/ 0 w 8895623"/>
              <a:gd name="connsiteY0" fmla="*/ 851908 h 6075025"/>
              <a:gd name="connsiteX1" fmla="*/ 3365661 w 8895623"/>
              <a:gd name="connsiteY1" fmla="*/ 2115 h 6075025"/>
              <a:gd name="connsiteX2" fmla="*/ 4405675 w 8895623"/>
              <a:gd name="connsiteY2" fmla="*/ 639425 h 6075025"/>
              <a:gd name="connsiteX3" fmla="*/ 5411515 w 8895623"/>
              <a:gd name="connsiteY3" fmla="*/ 1533505 h 6075025"/>
              <a:gd name="connsiteX4" fmla="*/ 8266370 w 8895623"/>
              <a:gd name="connsiteY4" fmla="*/ 3949480 h 6075025"/>
              <a:gd name="connsiteX5" fmla="*/ 8895623 w 8895623"/>
              <a:gd name="connsiteY5" fmla="*/ 6075025 h 6075025"/>
              <a:gd name="connsiteX0" fmla="*/ 0 w 8498460"/>
              <a:gd name="connsiteY0" fmla="*/ 851908 h 4523316"/>
              <a:gd name="connsiteX1" fmla="*/ 3365661 w 8498460"/>
              <a:gd name="connsiteY1" fmla="*/ 2115 h 4523316"/>
              <a:gd name="connsiteX2" fmla="*/ 4405675 w 8498460"/>
              <a:gd name="connsiteY2" fmla="*/ 639425 h 4523316"/>
              <a:gd name="connsiteX3" fmla="*/ 5411515 w 8498460"/>
              <a:gd name="connsiteY3" fmla="*/ 1533505 h 4523316"/>
              <a:gd name="connsiteX4" fmla="*/ 8266370 w 8498460"/>
              <a:gd name="connsiteY4" fmla="*/ 3949480 h 4523316"/>
              <a:gd name="connsiteX5" fmla="*/ 8498460 w 8498460"/>
              <a:gd name="connsiteY5" fmla="*/ 4523316 h 4523316"/>
              <a:gd name="connsiteX0" fmla="*/ 0 w 8535683"/>
              <a:gd name="connsiteY0" fmla="*/ 851908 h 4523316"/>
              <a:gd name="connsiteX1" fmla="*/ 3365661 w 8535683"/>
              <a:gd name="connsiteY1" fmla="*/ 2115 h 4523316"/>
              <a:gd name="connsiteX2" fmla="*/ 4405675 w 8535683"/>
              <a:gd name="connsiteY2" fmla="*/ 639425 h 4523316"/>
              <a:gd name="connsiteX3" fmla="*/ 5411515 w 8535683"/>
              <a:gd name="connsiteY3" fmla="*/ 1533505 h 4523316"/>
              <a:gd name="connsiteX4" fmla="*/ 8266370 w 8535683"/>
              <a:gd name="connsiteY4" fmla="*/ 3949480 h 4523316"/>
              <a:gd name="connsiteX5" fmla="*/ 8498460 w 8535683"/>
              <a:gd name="connsiteY5" fmla="*/ 4523316 h 452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35683" h="4523316">
                <a:moveTo>
                  <a:pt x="0" y="851908"/>
                </a:moveTo>
                <a:cubicBezTo>
                  <a:pt x="794173" y="768088"/>
                  <a:pt x="2631382" y="37529"/>
                  <a:pt x="3365661" y="2115"/>
                </a:cubicBezTo>
                <a:cubicBezTo>
                  <a:pt x="4099940" y="-33299"/>
                  <a:pt x="4064699" y="384193"/>
                  <a:pt x="4405675" y="639425"/>
                </a:cubicBezTo>
                <a:cubicBezTo>
                  <a:pt x="4746651" y="894657"/>
                  <a:pt x="4768066" y="981829"/>
                  <a:pt x="5411515" y="1533505"/>
                </a:cubicBezTo>
                <a:cubicBezTo>
                  <a:pt x="6054964" y="2085181"/>
                  <a:pt x="7726197" y="4106960"/>
                  <a:pt x="8266370" y="3949480"/>
                </a:cubicBezTo>
                <a:cubicBezTo>
                  <a:pt x="8806543" y="3792000"/>
                  <a:pt x="8339517" y="4509692"/>
                  <a:pt x="8498460" y="4523316"/>
                </a:cubicBezTo>
              </a:path>
            </a:pathLst>
          </a:custGeom>
          <a:ln w="50800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3FF6F7-97F6-7CC0-5268-125B38694B85}"/>
              </a:ext>
            </a:extLst>
          </p:cNvPr>
          <p:cNvSpPr txBox="1"/>
          <p:nvPr/>
        </p:nvSpPr>
        <p:spPr>
          <a:xfrm>
            <a:off x="2240009" y="5870584"/>
            <a:ext cx="1915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Техническая реализация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41C59-5D50-E239-2768-E9416454BD43}"/>
              </a:ext>
            </a:extLst>
          </p:cNvPr>
          <p:cNvSpPr txBox="1"/>
          <p:nvPr/>
        </p:nvSpPr>
        <p:spPr>
          <a:xfrm>
            <a:off x="1013003" y="3054666"/>
            <a:ext cx="205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10" action="ppaction://hlinksldjump"/>
              </a:rPr>
              <a:t>Применение ИИ и </a:t>
            </a:r>
            <a:r>
              <a:rPr lang="en-US" dirty="0">
                <a:hlinkClick r:id="rId10" action="ppaction://hlinksldjump"/>
              </a:rPr>
              <a:t>Big Data</a:t>
            </a:r>
            <a:endParaRPr lang="ru-R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DC611-F5B7-3E33-C3A9-9D46A7379758}"/>
              </a:ext>
            </a:extLst>
          </p:cNvPr>
          <p:cNvSpPr txBox="1"/>
          <p:nvPr/>
        </p:nvSpPr>
        <p:spPr>
          <a:xfrm>
            <a:off x="495039" y="2156838"/>
            <a:ext cx="191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11" action="ppaction://hlinksldjump"/>
              </a:rPr>
              <a:t>Кибербезопасность</a:t>
            </a:r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F3025D-D3DB-C16D-FAB2-D4A97C27E3AE}"/>
              </a:ext>
            </a:extLst>
          </p:cNvPr>
          <p:cNvSpPr txBox="1"/>
          <p:nvPr/>
        </p:nvSpPr>
        <p:spPr>
          <a:xfrm>
            <a:off x="3340219" y="3190907"/>
            <a:ext cx="207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12" action="ppaction://hlinksldjump"/>
              </a:rPr>
              <a:t>Персональные рекомендации</a:t>
            </a:r>
            <a:endParaRPr lang="ru-R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AF8F74-C0C8-BC33-8C40-BDDB5C71CDBF}"/>
              </a:ext>
            </a:extLst>
          </p:cNvPr>
          <p:cNvSpPr txBox="1"/>
          <p:nvPr/>
        </p:nvSpPr>
        <p:spPr>
          <a:xfrm>
            <a:off x="4874411" y="507177"/>
            <a:ext cx="2524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Предоставление услуг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AD0656-F0F3-479C-3E62-2AD2AAC818A8}"/>
              </a:ext>
            </a:extLst>
          </p:cNvPr>
          <p:cNvSpPr txBox="1"/>
          <p:nvPr/>
        </p:nvSpPr>
        <p:spPr>
          <a:xfrm>
            <a:off x="3211002" y="749898"/>
            <a:ext cx="189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14" action="ppaction://hlinksldjump"/>
              </a:rPr>
              <a:t>Удовлетворение потребностей</a:t>
            </a:r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CB95B0-DB54-47DA-80F6-5094361BD05C}"/>
              </a:ext>
            </a:extLst>
          </p:cNvPr>
          <p:cNvSpPr txBox="1"/>
          <p:nvPr/>
        </p:nvSpPr>
        <p:spPr>
          <a:xfrm>
            <a:off x="791796" y="1374563"/>
            <a:ext cx="648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111AD1C0-ECFA-26B3-8473-432E751708EB}"/>
              </a:ext>
            </a:extLst>
          </p:cNvPr>
          <p:cNvSpPr/>
          <p:nvPr/>
        </p:nvSpPr>
        <p:spPr>
          <a:xfrm>
            <a:off x="9645500" y="1693413"/>
            <a:ext cx="257453" cy="251848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01BDA485-B7EC-37B7-1C42-118875216288}"/>
              </a:ext>
            </a:extLst>
          </p:cNvPr>
          <p:cNvSpPr/>
          <p:nvPr/>
        </p:nvSpPr>
        <p:spPr>
          <a:xfrm>
            <a:off x="7953229" y="3600023"/>
            <a:ext cx="257453" cy="251848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FDD805D-54A0-D42F-69B2-1122E57E9015}"/>
              </a:ext>
            </a:extLst>
          </p:cNvPr>
          <p:cNvSpPr/>
          <p:nvPr/>
        </p:nvSpPr>
        <p:spPr>
          <a:xfrm>
            <a:off x="5353351" y="3928222"/>
            <a:ext cx="257453" cy="251848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48815E3-AE33-747E-707E-C5D06AA61B57}"/>
              </a:ext>
            </a:extLst>
          </p:cNvPr>
          <p:cNvSpPr/>
          <p:nvPr/>
        </p:nvSpPr>
        <p:spPr>
          <a:xfrm>
            <a:off x="1445137" y="5241417"/>
            <a:ext cx="257453" cy="251848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AF5C2CF-D9FC-185F-5F44-991152C74A24}"/>
              </a:ext>
            </a:extLst>
          </p:cNvPr>
          <p:cNvSpPr/>
          <p:nvPr/>
        </p:nvSpPr>
        <p:spPr>
          <a:xfrm>
            <a:off x="1283919" y="1281751"/>
            <a:ext cx="257453" cy="251848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7E1663E-9787-A0A6-AE97-6569ED84C654}"/>
              </a:ext>
            </a:extLst>
          </p:cNvPr>
          <p:cNvSpPr/>
          <p:nvPr/>
        </p:nvSpPr>
        <p:spPr>
          <a:xfrm>
            <a:off x="1608763" y="1935339"/>
            <a:ext cx="257453" cy="251848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0C6D0AD-7C8E-2280-8DC7-5010B693C8EB}"/>
              </a:ext>
            </a:extLst>
          </p:cNvPr>
          <p:cNvSpPr/>
          <p:nvPr/>
        </p:nvSpPr>
        <p:spPr>
          <a:xfrm>
            <a:off x="3000554" y="3215925"/>
            <a:ext cx="257453" cy="251848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7906480-AD3C-97B7-412A-E04204BCD433}"/>
              </a:ext>
            </a:extLst>
          </p:cNvPr>
          <p:cNvSpPr/>
          <p:nvPr/>
        </p:nvSpPr>
        <p:spPr>
          <a:xfrm>
            <a:off x="3693639" y="5945789"/>
            <a:ext cx="257453" cy="251848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4A9042CC-8C9F-9805-F5DE-055D08E1C647}"/>
              </a:ext>
            </a:extLst>
          </p:cNvPr>
          <p:cNvSpPr/>
          <p:nvPr/>
        </p:nvSpPr>
        <p:spPr>
          <a:xfrm>
            <a:off x="3082766" y="3462279"/>
            <a:ext cx="257453" cy="25184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42C9F4D-C443-A526-DEE6-C5783DDE59B0}"/>
              </a:ext>
            </a:extLst>
          </p:cNvPr>
          <p:cNvSpPr/>
          <p:nvPr/>
        </p:nvSpPr>
        <p:spPr>
          <a:xfrm>
            <a:off x="4859248" y="866497"/>
            <a:ext cx="257453" cy="251848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9274666-4D73-30A7-4ABA-451E44D12A41}"/>
              </a:ext>
            </a:extLst>
          </p:cNvPr>
          <p:cNvSpPr/>
          <p:nvPr/>
        </p:nvSpPr>
        <p:spPr>
          <a:xfrm>
            <a:off x="6222966" y="2225350"/>
            <a:ext cx="257453" cy="251848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084FE6CA-FFD4-088B-035F-43DBAB78E1F0}"/>
              </a:ext>
            </a:extLst>
          </p:cNvPr>
          <p:cNvSpPr/>
          <p:nvPr/>
        </p:nvSpPr>
        <p:spPr>
          <a:xfrm>
            <a:off x="7807167" y="3834295"/>
            <a:ext cx="257453" cy="251848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35F7230-3A23-CAAB-3944-79A66AC0A674}"/>
              </a:ext>
            </a:extLst>
          </p:cNvPr>
          <p:cNvSpPr/>
          <p:nvPr/>
        </p:nvSpPr>
        <p:spPr>
          <a:xfrm>
            <a:off x="7659120" y="3607121"/>
            <a:ext cx="257453" cy="25184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1074B988-424A-5CC7-ACC9-FE0772683017}"/>
              </a:ext>
            </a:extLst>
          </p:cNvPr>
          <p:cNvSpPr/>
          <p:nvPr/>
        </p:nvSpPr>
        <p:spPr>
          <a:xfrm>
            <a:off x="4623128" y="1012571"/>
            <a:ext cx="257453" cy="251848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F501E7-48AE-0D59-29D3-B68E4AD9CB5D}"/>
              </a:ext>
            </a:extLst>
          </p:cNvPr>
          <p:cNvSpPr txBox="1"/>
          <p:nvPr/>
        </p:nvSpPr>
        <p:spPr>
          <a:xfrm>
            <a:off x="6388792" y="3516975"/>
            <a:ext cx="157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16" action="ppaction://hlinksldjump"/>
              </a:rPr>
              <a:t>Доступность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6160D-60C3-A31C-55DF-6862244C0C33}"/>
              </a:ext>
            </a:extLst>
          </p:cNvPr>
          <p:cNvSpPr txBox="1"/>
          <p:nvPr/>
        </p:nvSpPr>
        <p:spPr>
          <a:xfrm>
            <a:off x="3925824" y="5824929"/>
            <a:ext cx="611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17" action="ppaction://hlinksldjump"/>
              </a:rPr>
              <a:t>Single </a:t>
            </a:r>
            <a:r>
              <a:rPr lang="ru-RU" dirty="0" err="1">
                <a:hlinkClick r:id="rId17" action="ppaction://hlinksldjump"/>
              </a:rPr>
              <a:t>Sign</a:t>
            </a:r>
            <a:r>
              <a:rPr lang="ru-RU" dirty="0">
                <a:hlinkClick r:id="rId17" action="ppaction://hlinksldjump"/>
              </a:rPr>
              <a:t>-On </a:t>
            </a:r>
            <a:br>
              <a:rPr lang="ru-RU" dirty="0">
                <a:hlinkClick r:id="rId17" action="ppaction://hlinksldjump"/>
              </a:rPr>
            </a:br>
            <a:r>
              <a:rPr lang="ru-RU" dirty="0">
                <a:hlinkClick r:id="rId17" action="ppaction://hlinksldjump"/>
              </a:rPr>
              <a:t>(Технология единого входа)</a:t>
            </a:r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1E66A28-9BAD-AC55-BD4A-EC390C2411FB}"/>
              </a:ext>
            </a:extLst>
          </p:cNvPr>
          <p:cNvSpPr/>
          <p:nvPr/>
        </p:nvSpPr>
        <p:spPr>
          <a:xfrm>
            <a:off x="1311441" y="1000471"/>
            <a:ext cx="257453" cy="251848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881E0D-A8F0-A1A8-6DAE-69D706E106F4}"/>
              </a:ext>
            </a:extLst>
          </p:cNvPr>
          <p:cNvSpPr txBox="1"/>
          <p:nvPr/>
        </p:nvSpPr>
        <p:spPr>
          <a:xfrm>
            <a:off x="1445137" y="271760"/>
            <a:ext cx="2000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18" action="ppaction://hlinksldjump"/>
              </a:rPr>
              <a:t>Интеграция и взаимодействие сервисов</a:t>
            </a:r>
            <a:endParaRPr lang="ru-RU" dirty="0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CF36662E-988B-3524-3A8B-2E1C53D6D191}"/>
              </a:ext>
            </a:extLst>
          </p:cNvPr>
          <p:cNvCxnSpPr/>
          <p:nvPr/>
        </p:nvCxnSpPr>
        <p:spPr>
          <a:xfrm>
            <a:off x="8536689" y="5989810"/>
            <a:ext cx="561100" cy="0"/>
          </a:xfrm>
          <a:prstGeom prst="line">
            <a:avLst/>
          </a:prstGeom>
          <a:ln w="603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CF195EA-34E7-6DE8-1FDC-6B6C9597003E}"/>
              </a:ext>
            </a:extLst>
          </p:cNvPr>
          <p:cNvSpPr txBox="1"/>
          <p:nvPr/>
        </p:nvSpPr>
        <p:spPr>
          <a:xfrm>
            <a:off x="9137112" y="5835921"/>
            <a:ext cx="20559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Супер приложения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297F4EFE-F85C-5298-383B-7AEEE368C290}"/>
              </a:ext>
            </a:extLst>
          </p:cNvPr>
          <p:cNvCxnSpPr/>
          <p:nvPr/>
        </p:nvCxnSpPr>
        <p:spPr>
          <a:xfrm>
            <a:off x="8545156" y="6275333"/>
            <a:ext cx="561100" cy="0"/>
          </a:xfrm>
          <a:prstGeom prst="line">
            <a:avLst/>
          </a:prstGeom>
          <a:ln w="603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8F2522-FFD0-8A1F-B001-5E5E46B26272}"/>
              </a:ext>
            </a:extLst>
          </p:cNvPr>
          <p:cNvSpPr txBox="1"/>
          <p:nvPr/>
        </p:nvSpPr>
        <p:spPr>
          <a:xfrm>
            <a:off x="9094741" y="6136270"/>
            <a:ext cx="2561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Техническая реализация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F51D2101-B9F9-C682-0541-81C5D792EB2C}"/>
              </a:ext>
            </a:extLst>
          </p:cNvPr>
          <p:cNvCxnSpPr/>
          <p:nvPr/>
        </p:nvCxnSpPr>
        <p:spPr>
          <a:xfrm>
            <a:off x="8533641" y="5708513"/>
            <a:ext cx="561100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DF5CA81-6AFD-1254-C89A-45B3C0FCB16F}"/>
              </a:ext>
            </a:extLst>
          </p:cNvPr>
          <p:cNvSpPr txBox="1"/>
          <p:nvPr/>
        </p:nvSpPr>
        <p:spPr>
          <a:xfrm>
            <a:off x="9139436" y="5551999"/>
            <a:ext cx="1721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C000"/>
                </a:solidFill>
              </a:rPr>
              <a:t>Пользователи</a:t>
            </a: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A992454A-AB6A-8FC2-C735-FEA09B53D3F6}"/>
              </a:ext>
            </a:extLst>
          </p:cNvPr>
          <p:cNvCxnSpPr/>
          <p:nvPr/>
        </p:nvCxnSpPr>
        <p:spPr>
          <a:xfrm>
            <a:off x="8536689" y="6549156"/>
            <a:ext cx="561100" cy="0"/>
          </a:xfrm>
          <a:prstGeom prst="line">
            <a:avLst/>
          </a:prstGeom>
          <a:ln w="603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FA717F1-69BE-9157-3321-E3FBE4D83813}"/>
              </a:ext>
            </a:extLst>
          </p:cNvPr>
          <p:cNvSpPr txBox="1"/>
          <p:nvPr/>
        </p:nvSpPr>
        <p:spPr>
          <a:xfrm>
            <a:off x="9106256" y="6420192"/>
            <a:ext cx="2590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Максимизация выгоды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F6BDB833-C8A1-9E2B-664E-B1943901D63C}"/>
              </a:ext>
            </a:extLst>
          </p:cNvPr>
          <p:cNvSpPr/>
          <p:nvPr/>
        </p:nvSpPr>
        <p:spPr>
          <a:xfrm>
            <a:off x="8081955" y="5367341"/>
            <a:ext cx="4110045" cy="14906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90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402;p68">
            <a:extLst>
              <a:ext uri="{FF2B5EF4-FFF2-40B4-BE49-F238E27FC236}">
                <a16:creationId xmlns:a16="http://schemas.microsoft.com/office/drawing/2014/main" id="{6D33C224-1DD4-2AF7-39E4-0332AEB45360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8620D-6BC9-3F11-EB74-B6C2D71E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Применение ИИ и </a:t>
            </a:r>
            <a:r>
              <a:rPr lang="en-US" dirty="0">
                <a:solidFill>
                  <a:schemeClr val="tx1"/>
                </a:solidFill>
              </a:rPr>
              <a:t>Big 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C0F3F0-B749-7568-4C0E-3778A6C8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29" y="1231342"/>
            <a:ext cx="10598076" cy="5136524"/>
          </a:xfrm>
        </p:spPr>
        <p:txBody>
          <a:bodyPr>
            <a:normAutofit/>
          </a:bodyPr>
          <a:lstStyle/>
          <a:p>
            <a:pPr marL="152400" indent="0" algn="just">
              <a:buNone/>
            </a:pPr>
            <a:r>
              <a:rPr lang="ru-RU" sz="2400" b="0" i="0" dirty="0">
                <a:solidFill>
                  <a:srgbClr val="141718"/>
                </a:solidFill>
                <a:effectLst/>
                <a:latin typeface="__Karla_555e8b"/>
              </a:rPr>
              <a:t>	Искусственный интеллект играет огромную роль в современном развитии цифровых экосистем. Экосистема в наши дни должна обрабатывать колоссальные объемы данных, и для эффективной реализации предсказательных моделей или создания уникальных рекомендаций необходимо использовать возможности искусственного интеллекта.  В свою очередь Big Data позволяет компаниям анализировать большие объемы данных (структурированные и неструктурированные) для выявления тенденций, паттернов, предсказания будущих событий и принятия решений.</a:t>
            </a:r>
          </a:p>
          <a:p>
            <a:pPr marL="152400" indent="0" algn="just">
              <a:buNone/>
            </a:pPr>
            <a:endParaRPr lang="ru-RU" sz="2400" dirty="0">
              <a:solidFill>
                <a:srgbClr val="141718"/>
              </a:solidFill>
              <a:latin typeface="__Karla_555e8b"/>
            </a:endParaRPr>
          </a:p>
          <a:p>
            <a:pPr marL="152400" indent="0" algn="just">
              <a:buNone/>
            </a:pPr>
            <a:r>
              <a:rPr lang="ru-RU" sz="2400" b="0" i="0" dirty="0">
                <a:solidFill>
                  <a:srgbClr val="141718"/>
                </a:solidFill>
                <a:effectLst/>
                <a:latin typeface="__Karla_555e8b"/>
              </a:rPr>
              <a:t>	Поэтому внедрение и дальнейшее развитие искусственного интеллекта и Big Data в цифровых экосистемах помогает компаниям улучшить пользовательский опыт, оптимизировать бизнес-процессы, оставаться конкурентоспособными на рынке.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BF73C-3832-AD72-A7AF-DC21064EE1CC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grpSp>
        <p:nvGrpSpPr>
          <p:cNvPr id="6" name="Google Shape;842;p37">
            <a:extLst>
              <a:ext uri="{FF2B5EF4-FFF2-40B4-BE49-F238E27FC236}">
                <a16:creationId xmlns:a16="http://schemas.microsoft.com/office/drawing/2014/main" id="{9A35A7F1-E67A-22FD-4D70-BECD12705094}"/>
              </a:ext>
            </a:extLst>
          </p:cNvPr>
          <p:cNvGrpSpPr/>
          <p:nvPr/>
        </p:nvGrpSpPr>
        <p:grpSpPr>
          <a:xfrm rot="8855794">
            <a:off x="-1383909" y="-2395121"/>
            <a:ext cx="3502120" cy="3984428"/>
            <a:chOff x="144354" y="449941"/>
            <a:chExt cx="3477624" cy="4022037"/>
          </a:xfrm>
        </p:grpSpPr>
        <p:pic>
          <p:nvPicPr>
            <p:cNvPr id="7" name="Google Shape;843;p37">
              <a:extLst>
                <a:ext uri="{FF2B5EF4-FFF2-40B4-BE49-F238E27FC236}">
                  <a16:creationId xmlns:a16="http://schemas.microsoft.com/office/drawing/2014/main" id="{E6083589-1751-D0E2-C078-E9D7C5E5C47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5575" r="17319"/>
            <a:stretch/>
          </p:blipFill>
          <p:spPr>
            <a:xfrm rot="18716763" flipH="1">
              <a:off x="332305" y="1182306"/>
              <a:ext cx="3682471" cy="28968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44;p37">
              <a:extLst>
                <a:ext uri="{FF2B5EF4-FFF2-40B4-BE49-F238E27FC236}">
                  <a16:creationId xmlns:a16="http://schemas.microsoft.com/office/drawing/2014/main" id="{48431DA2-8A6B-3D85-5A49-D42BEC16E1BD}"/>
                </a:ext>
              </a:extLst>
            </p:cNvPr>
            <p:cNvGrpSpPr/>
            <p:nvPr/>
          </p:nvGrpSpPr>
          <p:grpSpPr>
            <a:xfrm>
              <a:off x="144355" y="449941"/>
              <a:ext cx="1097090" cy="1097090"/>
              <a:chOff x="-423175" y="2918850"/>
              <a:chExt cx="822900" cy="822900"/>
            </a:xfrm>
          </p:grpSpPr>
          <p:sp>
            <p:nvSpPr>
              <p:cNvPr id="10" name="Google Shape;845;p37">
                <a:extLst>
                  <a:ext uri="{FF2B5EF4-FFF2-40B4-BE49-F238E27FC236}">
                    <a16:creationId xmlns:a16="http://schemas.microsoft.com/office/drawing/2014/main" id="{9AC288A3-B1D6-C818-7CD6-3739EB1C4D8A}"/>
                  </a:ext>
                </a:extLst>
              </p:cNvPr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" name="Google Shape;846;p37">
                <a:extLst>
                  <a:ext uri="{FF2B5EF4-FFF2-40B4-BE49-F238E27FC236}">
                    <a16:creationId xmlns:a16="http://schemas.microsoft.com/office/drawing/2014/main" id="{A1E0DCAC-D8D7-9DA8-D51B-5DD178B4923B}"/>
                  </a:ext>
                </a:extLst>
              </p:cNvPr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" name="Google Shape;847;p37">
                <a:extLst>
                  <a:ext uri="{FF2B5EF4-FFF2-40B4-BE49-F238E27FC236}">
                    <a16:creationId xmlns:a16="http://schemas.microsoft.com/office/drawing/2014/main" id="{9C76AE26-79EB-570C-AC4A-726B2D888C6F}"/>
                  </a:ext>
                </a:extLst>
              </p:cNvPr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" name="Google Shape;848;p37">
                <a:extLst>
                  <a:ext uri="{FF2B5EF4-FFF2-40B4-BE49-F238E27FC236}">
                    <a16:creationId xmlns:a16="http://schemas.microsoft.com/office/drawing/2014/main" id="{A11DA68B-F0C0-DB2C-5DEE-880C5A349CE0}"/>
                  </a:ext>
                </a:extLst>
              </p:cNvPr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" name="Google Shape;849;p37">
                <a:extLst>
                  <a:ext uri="{FF2B5EF4-FFF2-40B4-BE49-F238E27FC236}">
                    <a16:creationId xmlns:a16="http://schemas.microsoft.com/office/drawing/2014/main" id="{ECECC312-77B5-D32E-A4CE-8393984A3BF0}"/>
                  </a:ext>
                </a:extLst>
              </p:cNvPr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" name="Google Shape;850;p37">
                <a:extLst>
                  <a:ext uri="{FF2B5EF4-FFF2-40B4-BE49-F238E27FC236}">
                    <a16:creationId xmlns:a16="http://schemas.microsoft.com/office/drawing/2014/main" id="{81D3BBF2-9F51-ED3D-E473-EA873E1B7E59}"/>
                  </a:ext>
                </a:extLst>
              </p:cNvPr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851;p37">
                <a:extLst>
                  <a:ext uri="{FF2B5EF4-FFF2-40B4-BE49-F238E27FC236}">
                    <a16:creationId xmlns:a16="http://schemas.microsoft.com/office/drawing/2014/main" id="{6569343A-908D-FF8B-D50B-67C34729BACF}"/>
                  </a:ext>
                </a:extLst>
              </p:cNvPr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" name="Google Shape;852;p37">
                <a:extLst>
                  <a:ext uri="{FF2B5EF4-FFF2-40B4-BE49-F238E27FC236}">
                    <a16:creationId xmlns:a16="http://schemas.microsoft.com/office/drawing/2014/main" id="{FC274290-0F26-D859-1419-0F3B56EC6D2B}"/>
                  </a:ext>
                </a:extLst>
              </p:cNvPr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" name="Google Shape;853;p37">
              <a:extLst>
                <a:ext uri="{FF2B5EF4-FFF2-40B4-BE49-F238E27FC236}">
                  <a16:creationId xmlns:a16="http://schemas.microsoft.com/office/drawing/2014/main" id="{DD705498-81CE-7CF5-89DE-0CA2171DBBAE}"/>
                </a:ext>
              </a:extLst>
            </p:cNvPr>
            <p:cNvSpPr/>
            <p:nvPr/>
          </p:nvSpPr>
          <p:spPr>
            <a:xfrm flipH="1">
              <a:off x="144354" y="189198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26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7EA14-61B5-0D7D-1CD3-D734B9A5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API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9741BA-B45F-9216-DB04-022387580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67" y="1490451"/>
            <a:ext cx="10290000" cy="4555200"/>
          </a:xfrm>
        </p:spPr>
        <p:txBody>
          <a:bodyPr>
            <a:normAutofit fontScale="92500"/>
          </a:bodyPr>
          <a:lstStyle/>
          <a:p>
            <a:pPr marL="152400" indent="0" algn="just">
              <a:buNone/>
            </a:pPr>
            <a:r>
              <a:rPr lang="ru-RU" sz="2200" b="0" i="0" dirty="0">
                <a:solidFill>
                  <a:srgbClr val="141718"/>
                </a:solidFill>
                <a:effectLst/>
                <a:latin typeface="__Karla_555e8b"/>
              </a:rPr>
              <a:t>	API (Application </a:t>
            </a:r>
            <a:r>
              <a:rPr lang="ru-RU" sz="2200" b="0" i="0" dirty="0" err="1">
                <a:solidFill>
                  <a:srgbClr val="141718"/>
                </a:solidFill>
                <a:effectLst/>
                <a:latin typeface="__Karla_555e8b"/>
              </a:rPr>
              <a:t>Programming</a:t>
            </a:r>
            <a:r>
              <a:rPr lang="ru-RU" sz="2200" b="0" i="0" dirty="0">
                <a:solidFill>
                  <a:srgbClr val="141718"/>
                </a:solidFill>
                <a:effectLst/>
                <a:latin typeface="__Karla_555e8b"/>
              </a:rPr>
              <a:t> Interface - интерфейс программирования приложений) является ключевым элементом цифровых экосистем по нескольким причинам:</a:t>
            </a:r>
          </a:p>
          <a:p>
            <a:pPr lvl="1" algn="just">
              <a:buFont typeface="+mj-lt"/>
              <a:buAutoNum type="arabicPeriod"/>
            </a:pPr>
            <a:r>
              <a:rPr lang="ru-RU" sz="2200" i="0" dirty="0">
                <a:solidFill>
                  <a:srgbClr val="141718"/>
                </a:solidFill>
                <a:effectLst/>
                <a:latin typeface="__Karla_555e8b"/>
              </a:rPr>
              <a:t>Интеграция и взаимодействие: API позволяет различным приложениям, сервисам и устройствам обмениваться данными и взаимодействовать друг с другом. Это способствует созданию единой цифровой инфраструктуры, где компоненты могут работать вместе гармонично.</a:t>
            </a:r>
          </a:p>
          <a:p>
            <a:pPr lvl="1" algn="just">
              <a:buFont typeface="+mj-lt"/>
              <a:buAutoNum type="arabicPeriod"/>
            </a:pPr>
            <a:r>
              <a:rPr lang="ru-RU" sz="2200" i="0" dirty="0">
                <a:solidFill>
                  <a:srgbClr val="141718"/>
                </a:solidFill>
                <a:effectLst/>
                <a:latin typeface="__Karla_555e8b"/>
              </a:rPr>
              <a:t>Упрощение разработки: Предоставление API позволяет разработчикам создавать приложения и сервисы, используя уже существующие функциональные возможности других систем. Это ускоряет процесс создания новых продуктов и снижает затраты на разработку.</a:t>
            </a:r>
          </a:p>
          <a:p>
            <a:pPr lvl="1" algn="just">
              <a:buFont typeface="+mj-lt"/>
              <a:buAutoNum type="arabicPeriod"/>
            </a:pPr>
            <a:r>
              <a:rPr lang="ru-RU" sz="2200" i="0" dirty="0">
                <a:solidFill>
                  <a:srgbClr val="141718"/>
                </a:solidFill>
                <a:effectLst/>
                <a:latin typeface="__Karla_555e8b"/>
              </a:rPr>
              <a:t>Расширение функциональности: API позволяет расширить функциональность своей экосистемы, интегрируя сторонние сервисы и приложения. Это открывает новые возможности для пользователей и повышает ценность предлагаемых продуктов.</a:t>
            </a:r>
          </a:p>
          <a:p>
            <a:pPr algn="just"/>
            <a:endParaRPr lang="ru-RU" dirty="0"/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10747A39-4285-E4BD-D31E-D1FD08D74DF8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537539" y="5153287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5CACD-8C7D-E18B-7DF3-E9DE0E9CB393}"/>
              </a:ext>
            </a:extLst>
          </p:cNvPr>
          <p:cNvSpPr txBox="1"/>
          <p:nvPr/>
        </p:nvSpPr>
        <p:spPr>
          <a:xfrm>
            <a:off x="9926903" y="6326556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pic>
        <p:nvPicPr>
          <p:cNvPr id="6" name="Google Shape;1026;p49">
            <a:extLst>
              <a:ext uri="{FF2B5EF4-FFF2-40B4-BE49-F238E27FC236}">
                <a16:creationId xmlns:a16="http://schemas.microsoft.com/office/drawing/2014/main" id="{7939FBAB-3FB8-3640-424C-8325A862EB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851" t="18885" r="14190" b="15033"/>
          <a:stretch/>
        </p:blipFill>
        <p:spPr>
          <a:xfrm rot="18288786">
            <a:off x="-1774227" y="-950692"/>
            <a:ext cx="2976748" cy="26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62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0DD7A-F5D8-1A4A-AD06-B9F09108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Предоставление услуг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0E03B-DB54-80BD-5352-DDABB3D9A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67" y="1483367"/>
            <a:ext cx="10290000" cy="4555200"/>
          </a:xfrm>
        </p:spPr>
        <p:txBody>
          <a:bodyPr/>
          <a:lstStyle/>
          <a:p>
            <a:pPr marL="152400" indent="0" algn="just">
              <a:buNone/>
            </a:pPr>
            <a:r>
              <a:rPr lang="ru-RU" dirty="0"/>
              <a:t>	</a:t>
            </a:r>
            <a:r>
              <a:rPr lang="ru-RU" sz="2000" dirty="0"/>
              <a:t>Благодаря супер приложениям пользователи могут получать быстрый и удобный доступ к необходимой информации, товарам и услугам. Они могут осуществлять работу, общаться с друзьями и коллегами, получать развлечения, заниматься спортом и многое другое, не выходя из дома.</a:t>
            </a:r>
          </a:p>
          <a:p>
            <a:pPr marL="152400" indent="0" algn="just">
              <a:buNone/>
            </a:pPr>
            <a:endParaRPr lang="ru-RU" sz="2000" dirty="0"/>
          </a:p>
          <a:p>
            <a:pPr marL="152400" indent="0" algn="just">
              <a:buNone/>
            </a:pPr>
            <a:r>
              <a:rPr lang="ru-RU" sz="2000" dirty="0"/>
              <a:t>	Супер приложения и цифровые сервисы не только упрощают нашу жизнь, но и повышают её качество, делая доступными ранее недоступные возможности. Благодаря цифровым технологиям пользователи могут быть более продуктивными, эффективными, информированными и социально связанными.</a:t>
            </a:r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C36AB4AD-A108-F85D-856D-C2A81E93A604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35F4F7-F270-2F41-15F3-4D207A30CCDE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grpSp>
        <p:nvGrpSpPr>
          <p:cNvPr id="6" name="Google Shape;860;p38">
            <a:extLst>
              <a:ext uri="{FF2B5EF4-FFF2-40B4-BE49-F238E27FC236}">
                <a16:creationId xmlns:a16="http://schemas.microsoft.com/office/drawing/2014/main" id="{CE967090-B175-F558-B929-9CC8539940F6}"/>
              </a:ext>
            </a:extLst>
          </p:cNvPr>
          <p:cNvGrpSpPr/>
          <p:nvPr/>
        </p:nvGrpSpPr>
        <p:grpSpPr>
          <a:xfrm rot="10468335">
            <a:off x="-1837677" y="4851152"/>
            <a:ext cx="3675355" cy="2826962"/>
            <a:chOff x="5454150" y="1236940"/>
            <a:chExt cx="2976748" cy="2669620"/>
          </a:xfrm>
        </p:grpSpPr>
        <p:pic>
          <p:nvPicPr>
            <p:cNvPr id="7" name="Google Shape;861;p38">
              <a:extLst>
                <a:ext uri="{FF2B5EF4-FFF2-40B4-BE49-F238E27FC236}">
                  <a16:creationId xmlns:a16="http://schemas.microsoft.com/office/drawing/2014/main" id="{0E0C9E1D-31E6-AD32-0628-354F81AB6F3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3851" t="18885" r="14190" b="15033"/>
            <a:stretch/>
          </p:blipFill>
          <p:spPr>
            <a:xfrm>
              <a:off x="5454150" y="1236940"/>
              <a:ext cx="2976748" cy="26696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62;p38">
              <a:extLst>
                <a:ext uri="{FF2B5EF4-FFF2-40B4-BE49-F238E27FC236}">
                  <a16:creationId xmlns:a16="http://schemas.microsoft.com/office/drawing/2014/main" id="{5C3E3B87-C376-74FE-D63D-6BDCA035E7E8}"/>
                </a:ext>
              </a:extLst>
            </p:cNvPr>
            <p:cNvGrpSpPr/>
            <p:nvPr/>
          </p:nvGrpSpPr>
          <p:grpSpPr>
            <a:xfrm>
              <a:off x="5636955" y="2809468"/>
              <a:ext cx="1097090" cy="1097090"/>
              <a:chOff x="-423175" y="2918850"/>
              <a:chExt cx="822900" cy="822900"/>
            </a:xfrm>
          </p:grpSpPr>
          <p:sp>
            <p:nvSpPr>
              <p:cNvPr id="10" name="Google Shape;863;p38">
                <a:extLst>
                  <a:ext uri="{FF2B5EF4-FFF2-40B4-BE49-F238E27FC236}">
                    <a16:creationId xmlns:a16="http://schemas.microsoft.com/office/drawing/2014/main" id="{CBCDE6EC-0C9F-8EF2-C7EB-09CB9A4E3C61}"/>
                  </a:ext>
                </a:extLst>
              </p:cNvPr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" name="Google Shape;864;p38">
                <a:extLst>
                  <a:ext uri="{FF2B5EF4-FFF2-40B4-BE49-F238E27FC236}">
                    <a16:creationId xmlns:a16="http://schemas.microsoft.com/office/drawing/2014/main" id="{26714626-3A98-60E3-0F82-229C93390EEA}"/>
                  </a:ext>
                </a:extLst>
              </p:cNvPr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" name="Google Shape;865;p38">
                <a:extLst>
                  <a:ext uri="{FF2B5EF4-FFF2-40B4-BE49-F238E27FC236}">
                    <a16:creationId xmlns:a16="http://schemas.microsoft.com/office/drawing/2014/main" id="{E15A3BE6-EC9F-2103-48D9-AA993CEDADE2}"/>
                  </a:ext>
                </a:extLst>
              </p:cNvPr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" name="Google Shape;866;p38">
                <a:extLst>
                  <a:ext uri="{FF2B5EF4-FFF2-40B4-BE49-F238E27FC236}">
                    <a16:creationId xmlns:a16="http://schemas.microsoft.com/office/drawing/2014/main" id="{CE86B830-B11C-DC70-1FE6-A1DD71F34EE9}"/>
                  </a:ext>
                </a:extLst>
              </p:cNvPr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" name="Google Shape;867;p38">
                <a:extLst>
                  <a:ext uri="{FF2B5EF4-FFF2-40B4-BE49-F238E27FC236}">
                    <a16:creationId xmlns:a16="http://schemas.microsoft.com/office/drawing/2014/main" id="{1B27BBAE-CD67-9B3F-22E6-16DC3CDF889C}"/>
                  </a:ext>
                </a:extLst>
              </p:cNvPr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" name="Google Shape;868;p38">
                <a:extLst>
                  <a:ext uri="{FF2B5EF4-FFF2-40B4-BE49-F238E27FC236}">
                    <a16:creationId xmlns:a16="http://schemas.microsoft.com/office/drawing/2014/main" id="{3C129FDD-0BF6-678F-05F9-EC2AEB5E488C}"/>
                  </a:ext>
                </a:extLst>
              </p:cNvPr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869;p38">
                <a:extLst>
                  <a:ext uri="{FF2B5EF4-FFF2-40B4-BE49-F238E27FC236}">
                    <a16:creationId xmlns:a16="http://schemas.microsoft.com/office/drawing/2014/main" id="{400C5AE0-5518-6363-BBF2-3FCF07C46372}"/>
                  </a:ext>
                </a:extLst>
              </p:cNvPr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" name="Google Shape;870;p38">
                <a:extLst>
                  <a:ext uri="{FF2B5EF4-FFF2-40B4-BE49-F238E27FC236}">
                    <a16:creationId xmlns:a16="http://schemas.microsoft.com/office/drawing/2014/main" id="{F18B0FD0-6FEA-78B5-F458-42803035D37C}"/>
                  </a:ext>
                </a:extLst>
              </p:cNvPr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" name="Google Shape;871;p38">
              <a:extLst>
                <a:ext uri="{FF2B5EF4-FFF2-40B4-BE49-F238E27FC236}">
                  <a16:creationId xmlns:a16="http://schemas.microsoft.com/office/drawing/2014/main" id="{91053295-D203-1A25-EF94-DA1544C717FF}"/>
                </a:ext>
              </a:extLst>
            </p:cNvPr>
            <p:cNvSpPr/>
            <p:nvPr/>
          </p:nvSpPr>
          <p:spPr>
            <a:xfrm flipH="1">
              <a:off x="7728854" y="153126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73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B4516-78B4-F920-48A1-843813D1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Автоматизация бизнес-процессов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1DBFED-F02E-DB45-8A38-0494B1ABA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400" indent="0" algn="just">
              <a:buNone/>
            </a:pPr>
            <a:r>
              <a:rPr lang="ru-RU" sz="1600" dirty="0"/>
              <a:t>	</a:t>
            </a:r>
            <a:r>
              <a:rPr lang="ru-RU" sz="2000" dirty="0"/>
              <a:t>Одной из целей цифровых сервисов и супер приложений является автоматизация различных бизнес-процессов. Автоматизация бизнес-процессов с помощью супер приложений позволяет сэкономить время и ресурсы, улучшить качество обслуживания клиентов, снизить вероятность ошибок и увеличить производительность. Кроме того, централизованное хранение данных делает доступ к информации удобным и быстрым для сотрудников компании.</a:t>
            </a:r>
          </a:p>
          <a:p>
            <a:pPr marL="152400" indent="0" algn="just">
              <a:buNone/>
            </a:pPr>
            <a:r>
              <a:rPr lang="ru-RU" sz="2000" dirty="0"/>
              <a:t>	В долгосрочной перспективе информация, собранная и обработанная цифровыми сервисами и супер приложениями, становится основой для анализа и принятия важных решений. Благодаря автоматизации процессов и удобному доступу к данным компании могут быстро реагировать на изменения внешней среды, выстраивать стратегию развития и повышать конкурентоспособность.</a:t>
            </a:r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02408872-DA3A-BCFD-4C49-2A1EC39A8E14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606988" y="5106988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BC5FB-73B1-0857-F435-A0CED98F5168}"/>
              </a:ext>
            </a:extLst>
          </p:cNvPr>
          <p:cNvSpPr txBox="1"/>
          <p:nvPr/>
        </p:nvSpPr>
        <p:spPr>
          <a:xfrm>
            <a:off x="9996352" y="6280257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pic>
        <p:nvPicPr>
          <p:cNvPr id="6" name="Google Shape;1026;p49">
            <a:extLst>
              <a:ext uri="{FF2B5EF4-FFF2-40B4-BE49-F238E27FC236}">
                <a16:creationId xmlns:a16="http://schemas.microsoft.com/office/drawing/2014/main" id="{181A90B1-D566-AE2D-463C-D7EFD7E328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851" t="18885" r="14190" b="15033"/>
          <a:stretch/>
        </p:blipFill>
        <p:spPr>
          <a:xfrm rot="18288786">
            <a:off x="-1299664" y="4757023"/>
            <a:ext cx="2976748" cy="26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75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43C564-43C1-688A-7A67-D51DBF11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Упрощение каналов коммуникации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44192C-B9D6-864B-A9AC-D69CCE9DF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67" y="1486889"/>
            <a:ext cx="10290000" cy="4555200"/>
          </a:xfrm>
        </p:spPr>
        <p:txBody>
          <a:bodyPr/>
          <a:lstStyle/>
          <a:p>
            <a:pPr marL="152400" indent="0" algn="just">
              <a:buNone/>
            </a:pPr>
            <a:r>
              <a:rPr lang="ru-RU" sz="1600" dirty="0"/>
              <a:t>	В цифровой экосистеме каналы коммуникаций упрощаются за счет использования современных технологий и цифровых инструментов. Вот некоторые способы, как это происходит:</a:t>
            </a:r>
          </a:p>
          <a:p>
            <a:pPr marL="152400" indent="0" algn="just">
              <a:buNone/>
            </a:pPr>
            <a:endParaRPr lang="ru-RU" sz="1600" dirty="0"/>
          </a:p>
          <a:p>
            <a:pPr marL="152400" indent="0" algn="just">
              <a:buNone/>
            </a:pPr>
            <a:r>
              <a:rPr lang="ru-RU" sz="1600" dirty="0"/>
              <a:t>	1. Электронная почта: Электронная почта является одним из основных каналов коммуникации в цифровой экосистеме. Она позволяет отправлять сообщения мгновенно и эффективно, обеспечивая быструю связь между пользователями и организацией.</a:t>
            </a:r>
          </a:p>
          <a:p>
            <a:pPr marL="152400" indent="0" algn="just">
              <a:buNone/>
            </a:pPr>
            <a:endParaRPr lang="ru-RU" sz="1600" dirty="0"/>
          </a:p>
          <a:p>
            <a:pPr marL="152400" indent="0" algn="just">
              <a:buNone/>
            </a:pPr>
            <a:r>
              <a:rPr lang="ru-RU" sz="1600" dirty="0"/>
              <a:t>	2. Мессенджеры: Популярные мессенджеры, такие как </a:t>
            </a:r>
            <a:r>
              <a:rPr lang="ru-RU" sz="1600" dirty="0" err="1"/>
              <a:t>WhatsApp</a:t>
            </a:r>
            <a:r>
              <a:rPr lang="ru-RU" sz="1600" dirty="0"/>
              <a:t>, Telegram, </a:t>
            </a:r>
            <a:r>
              <a:rPr lang="ru-RU" sz="1600" dirty="0" err="1"/>
              <a:t>Viber</a:t>
            </a:r>
            <a:r>
              <a:rPr lang="ru-RU" sz="1600" dirty="0"/>
              <a:t> и другие, обеспечивают мгновенное общение через текстовые сообщения, голосовые и видеозвонки, обмен файлами.</a:t>
            </a:r>
          </a:p>
          <a:p>
            <a:pPr marL="152400" indent="0" algn="just">
              <a:buNone/>
            </a:pPr>
            <a:endParaRPr lang="ru-RU" sz="1600" dirty="0"/>
          </a:p>
          <a:p>
            <a:pPr marL="152400" indent="0" algn="just">
              <a:buNone/>
            </a:pPr>
            <a:r>
              <a:rPr lang="ru-RU" sz="1600" dirty="0"/>
              <a:t>	3. Чат-боты: Чат-боты предоставляют быстрые ответы на часто задаваемые вопросы пользователей, что помогает улучшить обслуживание и сэкономить время операторов поддержки.</a:t>
            </a:r>
          </a:p>
          <a:p>
            <a:pPr marL="152400" indent="0" algn="just">
              <a:buNone/>
            </a:pPr>
            <a:endParaRPr lang="ru-RU" sz="1600" dirty="0"/>
          </a:p>
          <a:p>
            <a:pPr marL="152400" indent="0" algn="just">
              <a:buNone/>
            </a:pPr>
            <a:r>
              <a:rPr lang="ru-RU" sz="1600" dirty="0"/>
              <a:t>	Благодаря этим инструментам и технологиям каналы коммуникаций в цифровой экосистеме становятся более удобными, эффективными и доступными для широкого круга пользователей, способствуя упрощению обмена информацией, совместной работы и взаимодействию в цифровом мире. </a:t>
            </a:r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0FEF3726-51A1-7E9C-2A37-75CA035A3064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587AD-87BA-6ABC-8812-6B9F3FD3AFA9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  <p:grpSp>
        <p:nvGrpSpPr>
          <p:cNvPr id="7" name="Google Shape;842;p37">
            <a:extLst>
              <a:ext uri="{FF2B5EF4-FFF2-40B4-BE49-F238E27FC236}">
                <a16:creationId xmlns:a16="http://schemas.microsoft.com/office/drawing/2014/main" id="{5B8E2214-8224-8E52-4CB3-FA6F9ACDA7EB}"/>
              </a:ext>
            </a:extLst>
          </p:cNvPr>
          <p:cNvGrpSpPr/>
          <p:nvPr/>
        </p:nvGrpSpPr>
        <p:grpSpPr>
          <a:xfrm rot="8730724">
            <a:off x="-2417689" y="449688"/>
            <a:ext cx="4616097" cy="4675288"/>
            <a:chOff x="-947812" y="-1339156"/>
            <a:chExt cx="4616097" cy="4675288"/>
          </a:xfrm>
        </p:grpSpPr>
        <p:pic>
          <p:nvPicPr>
            <p:cNvPr id="8" name="Google Shape;843;p37">
              <a:extLst>
                <a:ext uri="{FF2B5EF4-FFF2-40B4-BE49-F238E27FC236}">
                  <a16:creationId xmlns:a16="http://schemas.microsoft.com/office/drawing/2014/main" id="{C084062B-4B25-0C6B-A584-DFD73A75D54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5575" r="17319"/>
            <a:stretch/>
          </p:blipFill>
          <p:spPr>
            <a:xfrm rot="-2883237" flipH="1">
              <a:off x="-480999" y="-449949"/>
              <a:ext cx="3682471" cy="28968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oogle Shape;844;p37">
              <a:extLst>
                <a:ext uri="{FF2B5EF4-FFF2-40B4-BE49-F238E27FC236}">
                  <a16:creationId xmlns:a16="http://schemas.microsoft.com/office/drawing/2014/main" id="{E3C665F3-3BBF-F42F-4073-4395B52E1748}"/>
                </a:ext>
              </a:extLst>
            </p:cNvPr>
            <p:cNvGrpSpPr/>
            <p:nvPr/>
          </p:nvGrpSpPr>
          <p:grpSpPr>
            <a:xfrm>
              <a:off x="144355" y="449941"/>
              <a:ext cx="1097090" cy="1097090"/>
              <a:chOff x="-423175" y="2918850"/>
              <a:chExt cx="822900" cy="822900"/>
            </a:xfrm>
          </p:grpSpPr>
          <p:sp>
            <p:nvSpPr>
              <p:cNvPr id="11" name="Google Shape;845;p37">
                <a:extLst>
                  <a:ext uri="{FF2B5EF4-FFF2-40B4-BE49-F238E27FC236}">
                    <a16:creationId xmlns:a16="http://schemas.microsoft.com/office/drawing/2014/main" id="{AEDF0D3D-12D5-9E77-33EE-C66274947F87}"/>
                  </a:ext>
                </a:extLst>
              </p:cNvPr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" name="Google Shape;846;p37">
                <a:extLst>
                  <a:ext uri="{FF2B5EF4-FFF2-40B4-BE49-F238E27FC236}">
                    <a16:creationId xmlns:a16="http://schemas.microsoft.com/office/drawing/2014/main" id="{EB49C12F-557B-8F4E-F6CE-ED15F190796C}"/>
                  </a:ext>
                </a:extLst>
              </p:cNvPr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" name="Google Shape;847;p37">
                <a:extLst>
                  <a:ext uri="{FF2B5EF4-FFF2-40B4-BE49-F238E27FC236}">
                    <a16:creationId xmlns:a16="http://schemas.microsoft.com/office/drawing/2014/main" id="{3D53BFCE-74EB-7B7F-F8C3-8D3DB0E151B6}"/>
                  </a:ext>
                </a:extLst>
              </p:cNvPr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" name="Google Shape;848;p37">
                <a:extLst>
                  <a:ext uri="{FF2B5EF4-FFF2-40B4-BE49-F238E27FC236}">
                    <a16:creationId xmlns:a16="http://schemas.microsoft.com/office/drawing/2014/main" id="{9915C422-450C-9F4E-5E61-504D00A2CA5D}"/>
                  </a:ext>
                </a:extLst>
              </p:cNvPr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" name="Google Shape;849;p37">
                <a:extLst>
                  <a:ext uri="{FF2B5EF4-FFF2-40B4-BE49-F238E27FC236}">
                    <a16:creationId xmlns:a16="http://schemas.microsoft.com/office/drawing/2014/main" id="{321E6C12-C5B8-6BF6-7B78-2DE415E7D6AF}"/>
                  </a:ext>
                </a:extLst>
              </p:cNvPr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" name="Google Shape;850;p37">
                <a:extLst>
                  <a:ext uri="{FF2B5EF4-FFF2-40B4-BE49-F238E27FC236}">
                    <a16:creationId xmlns:a16="http://schemas.microsoft.com/office/drawing/2014/main" id="{A19D45B0-8FEE-503B-D0A5-2C74BB813637}"/>
                  </a:ext>
                </a:extLst>
              </p:cNvPr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" name="Google Shape;851;p37">
                <a:extLst>
                  <a:ext uri="{FF2B5EF4-FFF2-40B4-BE49-F238E27FC236}">
                    <a16:creationId xmlns:a16="http://schemas.microsoft.com/office/drawing/2014/main" id="{B3F19BC6-01E4-16CF-5ACB-97DA4811DCBB}"/>
                  </a:ext>
                </a:extLst>
              </p:cNvPr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" name="Google Shape;852;p37">
                <a:extLst>
                  <a:ext uri="{FF2B5EF4-FFF2-40B4-BE49-F238E27FC236}">
                    <a16:creationId xmlns:a16="http://schemas.microsoft.com/office/drawing/2014/main" id="{46323210-4268-98D8-C02C-C9A46188B3E1}"/>
                  </a:ext>
                </a:extLst>
              </p:cNvPr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" name="Google Shape;853;p37">
              <a:extLst>
                <a:ext uri="{FF2B5EF4-FFF2-40B4-BE49-F238E27FC236}">
                  <a16:creationId xmlns:a16="http://schemas.microsoft.com/office/drawing/2014/main" id="{4E5FD4A7-1200-DE8B-A9A0-8F8F81071D31}"/>
                </a:ext>
              </a:extLst>
            </p:cNvPr>
            <p:cNvSpPr/>
            <p:nvPr/>
          </p:nvSpPr>
          <p:spPr>
            <a:xfrm flipH="1">
              <a:off x="144354" y="189198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71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8FC681-3298-7F08-9B29-FB7785E7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00" y="181315"/>
            <a:ext cx="10290000" cy="763600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Снижение затрат на привлечение клиентов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88C6C3-AD4C-68CE-97AE-CE0EA9FEE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000" y="1409402"/>
            <a:ext cx="10290000" cy="4555200"/>
          </a:xfrm>
        </p:spPr>
        <p:txBody>
          <a:bodyPr/>
          <a:lstStyle/>
          <a:p>
            <a:pPr marL="152400" indent="0" algn="just">
              <a:buNone/>
            </a:pPr>
            <a:r>
              <a:rPr lang="ru-RU" sz="1800" dirty="0"/>
              <a:t>	Цифровая экосистема представляет собой совокупность разнообразных продуктов и услуг, объединённых в единую сеть или платформу. Благодаря такому подходу, компании могут предлагать клиентам комплексное решение, сочетающее в себе различные сервисы и удовлетворяющее разнообразные потребности.</a:t>
            </a:r>
          </a:p>
          <a:p>
            <a:pPr marL="152400" indent="0" algn="just">
              <a:buNone/>
            </a:pPr>
            <a:r>
              <a:rPr lang="ru-RU" sz="1800" dirty="0"/>
              <a:t>	Важным преимуществом такой экосистемы является снижение затрат на привлечение одного клиента. Представим, что клиент пользуется несколькими сервисами в рамках одной экосистемы, например, он использует приложение для заказа еды, платёжную систему и сервис облачного хранения. При этом компания может проводить кросс-продвижение своих продуктов и сервисов, обращая внимание клиента на дополнительные возможности и преимущества использования других продуктов в экосистеме.</a:t>
            </a:r>
          </a:p>
          <a:p>
            <a:pPr marL="152400" indent="0" algn="just">
              <a:buNone/>
            </a:pPr>
            <a:r>
              <a:rPr lang="ru-RU" sz="1800" dirty="0"/>
              <a:t>	Это способствует увеличению лояльности клиентов, так как им удобно пользоваться несколькими сервисами в одной экосистеме, что уменьшает вероятность перехода к конкурентам. Кроме того, компании могут сэкономить на маркетинге и рекламе, поскольку уже привлечённые клиенты будут информироваться о новых продуктах и услугах в рамках экосистемы.</a:t>
            </a:r>
          </a:p>
        </p:txBody>
      </p:sp>
      <p:pic>
        <p:nvPicPr>
          <p:cNvPr id="4" name="Google Shape;1402;p68">
            <a:extLst>
              <a:ext uri="{FF2B5EF4-FFF2-40B4-BE49-F238E27FC236}">
                <a16:creationId xmlns:a16="http://schemas.microsoft.com/office/drawing/2014/main" id="{3C351B46-15CC-685A-86A7-3797F2EAA1E8}"/>
              </a:ext>
            </a:extLst>
          </p:cNvPr>
          <p:cNvPicPr preferRelativeResize="0"/>
          <p:nvPr/>
        </p:nvPicPr>
        <p:blipFill rotWithShape="1">
          <a:blip r:embed="rId2">
            <a:alphaModFix amt="48000"/>
          </a:blip>
          <a:srcRect l="53676" t="57011" r="7089" b="2167"/>
          <a:stretch/>
        </p:blipFill>
        <p:spPr>
          <a:xfrm rot="10800000" flipH="1">
            <a:off x="9479666" y="5164862"/>
            <a:ext cx="2821908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449F3-162D-B792-7603-BA3D05C885F2}"/>
              </a:ext>
            </a:extLst>
          </p:cNvPr>
          <p:cNvSpPr txBox="1"/>
          <p:nvPr/>
        </p:nvSpPr>
        <p:spPr>
          <a:xfrm>
            <a:off x="9869030" y="6338131"/>
            <a:ext cx="2512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Вернуться к карте</a:t>
            </a:r>
            <a:endParaRPr lang="ru-RU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37178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Presentation by Slidesgo</Template>
  <TotalTime>1214</TotalTime>
  <Words>1913</Words>
  <Application>Microsoft Office PowerPoint</Application>
  <PresentationFormat>Широкоэкранный</PresentationFormat>
  <Paragraphs>133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30" baseType="lpstr">
      <vt:lpstr>__Karla_555e8b</vt:lpstr>
      <vt:lpstr>Arial</vt:lpstr>
      <vt:lpstr>Bebas Neue</vt:lpstr>
      <vt:lpstr>DM Sans Medium</vt:lpstr>
      <vt:lpstr>Nunito Light</vt:lpstr>
      <vt:lpstr>Open Sans</vt:lpstr>
      <vt:lpstr>Proxima Nova</vt:lpstr>
      <vt:lpstr>PT Sans</vt:lpstr>
      <vt:lpstr>Raleway</vt:lpstr>
      <vt:lpstr>Roboto</vt:lpstr>
      <vt:lpstr>Business Project Presentation by Slidesgo</vt:lpstr>
      <vt:lpstr>Slidesgo Final Pages</vt:lpstr>
      <vt:lpstr>Изучение темы «Развитие современного цифрового бизнеса как экосистемы»  посредством создания электронного контента</vt:lpstr>
      <vt:lpstr>Презентация PowerPoint</vt:lpstr>
      <vt:lpstr>Презентация PowerPoint</vt:lpstr>
      <vt:lpstr>Применение ИИ и Big Data</vt:lpstr>
      <vt:lpstr>API</vt:lpstr>
      <vt:lpstr>Предоставление услуг</vt:lpstr>
      <vt:lpstr>Автоматизация бизнес-процессов</vt:lpstr>
      <vt:lpstr>Упрощение каналов коммуникации</vt:lpstr>
      <vt:lpstr>Снижение затрат на привлечение клиентов</vt:lpstr>
      <vt:lpstr>Сокращение издержек на поддержку</vt:lpstr>
      <vt:lpstr>Увеличение числа потенциальных клиентов</vt:lpstr>
      <vt:lpstr>Кибербезопасность</vt:lpstr>
      <vt:lpstr>Персональные рекомендации</vt:lpstr>
      <vt:lpstr>Удовлетворение потребностей</vt:lpstr>
      <vt:lpstr>Продажа премиум подписок</vt:lpstr>
      <vt:lpstr>Доступность</vt:lpstr>
      <vt:lpstr>Single Sign-on</vt:lpstr>
      <vt:lpstr>Интеграция и взаимодействие сервисов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темы: «Развитие современного цифрового бизнеса как экосистемы»  с помощью средств создания электронного контента</dc:title>
  <dc:creator>Кравцова Алёна Евгеньевна</dc:creator>
  <cp:lastModifiedBy>Кравцова Алёна Евгеньевна</cp:lastModifiedBy>
  <cp:revision>12</cp:revision>
  <dcterms:created xsi:type="dcterms:W3CDTF">2024-02-20T16:42:00Z</dcterms:created>
  <dcterms:modified xsi:type="dcterms:W3CDTF">2024-03-03T19:40:27Z</dcterms:modified>
</cp:coreProperties>
</file>